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0" r:id="rId2"/>
    <p:sldId id="324" r:id="rId3"/>
    <p:sldId id="325" r:id="rId4"/>
    <p:sldId id="326" r:id="rId5"/>
    <p:sldId id="327" r:id="rId6"/>
    <p:sldId id="328" r:id="rId7"/>
    <p:sldId id="329" r:id="rId8"/>
    <p:sldId id="331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3" d="100"/>
          <a:sy n="63" d="100"/>
        </p:scale>
        <p:origin x="84" y="10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52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39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182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336"/>
          <a:stretch/>
        </p:blipFill>
        <p:spPr>
          <a:xfrm>
            <a:off x="4799856" y="3645024"/>
            <a:ext cx="2495680" cy="8842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2420888"/>
            <a:ext cx="3362325" cy="105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548680"/>
            <a:ext cx="11520000" cy="33844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1442" y="2379144"/>
            <a:ext cx="3037090" cy="7150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34714" y="2388677"/>
            <a:ext cx="4569917" cy="6768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67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47900" y="2178018"/>
            <a:ext cx="371305" cy="4010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80991" y="2187566"/>
            <a:ext cx="418909" cy="3532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04561" y="2178018"/>
            <a:ext cx="495074" cy="4201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18082" y="2168470"/>
            <a:ext cx="495074" cy="3914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79272" y="2168470"/>
            <a:ext cx="466512" cy="3819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69487" y="2060848"/>
            <a:ext cx="466512" cy="4990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33520" y="3409709"/>
            <a:ext cx="399867" cy="3819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56826" y="3419257"/>
            <a:ext cx="456991" cy="3628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731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73685" y="1615172"/>
            <a:ext cx="361785" cy="2962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73685" y="2064335"/>
            <a:ext cx="361785" cy="2962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73685" y="2513499"/>
            <a:ext cx="361785" cy="3058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476672"/>
            <a:ext cx="11520000" cy="25765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1450" y="2184812"/>
            <a:ext cx="3303669" cy="3053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11450" y="2633318"/>
            <a:ext cx="3303669" cy="3053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76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89256" y="1632388"/>
            <a:ext cx="1894611" cy="3047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89851" y="2118109"/>
            <a:ext cx="218975" cy="2285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84528" y="2127633"/>
            <a:ext cx="257057" cy="2285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89851" y="3470509"/>
            <a:ext cx="218975" cy="2285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12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2022-01-19T03:22:53Z</dcterms:modified>
</cp:coreProperties>
</file>