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-4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2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0727" y="1175483"/>
            <a:ext cx="247537" cy="238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04664"/>
            <a:ext cx="11520000" cy="3505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09963" y="2852476"/>
            <a:ext cx="228495" cy="228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2409" y="2852476"/>
            <a:ext cx="257057" cy="238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0442" y="3528719"/>
            <a:ext cx="247537" cy="228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2409" y="3538244"/>
            <a:ext cx="257057" cy="228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6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65" r="37706"/>
          <a:stretch/>
        </p:blipFill>
        <p:spPr>
          <a:xfrm>
            <a:off x="4730882" y="2661493"/>
            <a:ext cx="3240360" cy="1808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2132856"/>
            <a:ext cx="336232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4067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6467" y="2900581"/>
            <a:ext cx="2970446" cy="790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8847" y="2891055"/>
            <a:ext cx="4588958" cy="781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529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2665" y="2028052"/>
            <a:ext cx="399867" cy="4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6235" y="2037590"/>
            <a:ext cx="495074" cy="4101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5012" y="2075743"/>
            <a:ext cx="361785" cy="362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9541" y="2056666"/>
            <a:ext cx="485553" cy="381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6599" y="3601864"/>
            <a:ext cx="380826" cy="343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0648" y="3573250"/>
            <a:ext cx="485553" cy="391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8979" y="3554173"/>
            <a:ext cx="409388" cy="448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2182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888" y="1478482"/>
            <a:ext cx="666446" cy="295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6111" y="1478482"/>
            <a:ext cx="675966" cy="295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2855" y="1478482"/>
            <a:ext cx="656925" cy="295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0558" y="1488013"/>
            <a:ext cx="647404" cy="285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409" y="2212372"/>
            <a:ext cx="666446" cy="304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5632" y="2221904"/>
            <a:ext cx="666446" cy="285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3334" y="2231435"/>
            <a:ext cx="666446" cy="276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0078" y="2221904"/>
            <a:ext cx="656925" cy="285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3368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0335" y="1919707"/>
            <a:ext cx="218975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8269" y="3417823"/>
            <a:ext cx="257057" cy="229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75467"/>
            <a:ext cx="11520000" cy="1949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3921" y="1730411"/>
            <a:ext cx="666446" cy="305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3459" y="2418461"/>
            <a:ext cx="666446" cy="286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3906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4681" y="2649340"/>
            <a:ext cx="5645752" cy="3049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9342" y="4012023"/>
            <a:ext cx="7045289" cy="2954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836712"/>
            <a:ext cx="11520000" cy="3139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2509" y="1657308"/>
            <a:ext cx="218975" cy="229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1</Words>
  <Application>Microsoft Office PowerPoint</Application>
  <PresentationFormat>宽屏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2022-01-19T03:21:03Z</dcterms:modified>
</cp:coreProperties>
</file>