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8" r:id="rId2"/>
    <p:sldId id="324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  <p:sldId id="335" r:id="rId13"/>
    <p:sldId id="336" r:id="rId14"/>
    <p:sldId id="339" r:id="rId1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7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0403"/>
            <a:ext cx="11520000" cy="45006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4664"/>
            <a:ext cx="11520000" cy="42363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16632"/>
            <a:ext cx="11520000" cy="4393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188640"/>
            <a:ext cx="973963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00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2060848"/>
            <a:ext cx="2962275" cy="1428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3645024"/>
            <a:ext cx="43815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476672"/>
            <a:ext cx="771601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04664"/>
            <a:ext cx="1124650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76672"/>
            <a:ext cx="11520000" cy="5051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548680"/>
            <a:ext cx="93384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1520000" cy="3455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488" y="3573016"/>
            <a:ext cx="11520000" cy="25104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692696"/>
            <a:ext cx="11520000" cy="4269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260648"/>
            <a:ext cx="11520000" cy="32536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2022-01-19T03:17:32Z</dcterms:modified>
</cp:coreProperties>
</file>