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2" r:id="rId2"/>
    <p:sldId id="324" r:id="rId3"/>
    <p:sldId id="326" r:id="rId4"/>
    <p:sldId id="327" r:id="rId5"/>
    <p:sldId id="328" r:id="rId6"/>
    <p:sldId id="329" r:id="rId7"/>
    <p:sldId id="33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111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9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1864" y="3573016"/>
            <a:ext cx="11520000" cy="864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178846"/>
            <a:ext cx="29622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067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080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6252" y="3592538"/>
            <a:ext cx="656925" cy="29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5078" y="3592538"/>
            <a:ext cx="361785" cy="29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6628" y="1137262"/>
            <a:ext cx="361785" cy="305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64297" y="2311135"/>
            <a:ext cx="314181" cy="286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30942" y="2759688"/>
            <a:ext cx="218975" cy="171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4297" y="3084173"/>
            <a:ext cx="314181" cy="295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3857211"/>
            <a:ext cx="6902479" cy="305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104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507" y="4048334"/>
            <a:ext cx="11520000" cy="2368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11424" y="6015580"/>
            <a:ext cx="2237355" cy="30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11424" y="5633590"/>
            <a:ext cx="9120793" cy="296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11424" y="4850512"/>
            <a:ext cx="10729785" cy="30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11424" y="4468522"/>
            <a:ext cx="10739305" cy="30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911424" y="5242051"/>
            <a:ext cx="10739305" cy="30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1349374" y="4076983"/>
            <a:ext cx="10301355" cy="30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0051259" y="5633590"/>
            <a:ext cx="1608991" cy="296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7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2022-01-19T03:13:21Z</dcterms:modified>
</cp:coreProperties>
</file>