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3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/>
          <a:stretch/>
        </p:blipFill>
        <p:spPr>
          <a:xfrm>
            <a:off x="3647728" y="3599649"/>
            <a:ext cx="4367888" cy="1053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170899"/>
            <a:ext cx="296227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2858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6944" y="2188312"/>
            <a:ext cx="792088" cy="443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4327" y="2192924"/>
            <a:ext cx="426873" cy="4385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4012" y="2188311"/>
            <a:ext cx="855620" cy="443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3848" y="2188310"/>
            <a:ext cx="504056" cy="4431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93593"/>
            <a:ext cx="11520000" cy="2967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5351" y="1990883"/>
            <a:ext cx="476033" cy="362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6525" y="1981341"/>
            <a:ext cx="476033" cy="381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9781" y="3193132"/>
            <a:ext cx="485553" cy="419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1434" y="3240840"/>
            <a:ext cx="466512" cy="353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9087" y="3221757"/>
            <a:ext cx="428429" cy="400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0260" y="3212215"/>
            <a:ext cx="447471" cy="419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4586"/>
            <a:ext cx="11520000" cy="2380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591" y="1694878"/>
            <a:ext cx="476033" cy="371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9574" y="1761529"/>
            <a:ext cx="656925" cy="276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8021" y="1694878"/>
            <a:ext cx="437950" cy="380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2963" y="1752007"/>
            <a:ext cx="656925" cy="28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2368" y="1694878"/>
            <a:ext cx="466512" cy="380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37310" y="1752007"/>
            <a:ext cx="666446" cy="276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25112" y="2589907"/>
            <a:ext cx="476033" cy="39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29574" y="2666080"/>
            <a:ext cx="656925" cy="276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28979" y="2599429"/>
            <a:ext cx="485553" cy="399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42963" y="2656558"/>
            <a:ext cx="656925" cy="285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42368" y="2599429"/>
            <a:ext cx="476033" cy="39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46831" y="2647037"/>
            <a:ext cx="647404" cy="304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20688"/>
            <a:ext cx="11520000" cy="3148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9756" y="2395239"/>
            <a:ext cx="4093884" cy="295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9756" y="3320677"/>
            <a:ext cx="5502942" cy="295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80728"/>
            <a:ext cx="11520000" cy="3679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8889" y="2915624"/>
            <a:ext cx="971107" cy="285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2608" y="2915624"/>
            <a:ext cx="666446" cy="2954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1666" y="2915624"/>
            <a:ext cx="656925" cy="285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7269" y="4307224"/>
            <a:ext cx="333223" cy="285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8889" y="4307224"/>
            <a:ext cx="342743" cy="285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70029" y="4307224"/>
            <a:ext cx="333223" cy="285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8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2022-01-19T03:11:38Z</dcterms:modified>
</cp:coreProperties>
</file>