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3" d="100"/>
          <a:sy n="63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20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35"/>
          <a:stretch/>
        </p:blipFill>
        <p:spPr>
          <a:xfrm>
            <a:off x="3863752" y="3429000"/>
            <a:ext cx="3935840" cy="9650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534" y="2003481"/>
            <a:ext cx="296227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20688"/>
            <a:ext cx="11520000" cy="37676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3748" y="2795417"/>
            <a:ext cx="9016066" cy="8298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620688"/>
            <a:ext cx="11520000" cy="30961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2624" y="1773399"/>
            <a:ext cx="495074" cy="3524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71418" y="1735293"/>
            <a:ext cx="428429" cy="428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37666" y="1763872"/>
            <a:ext cx="371305" cy="390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27880" y="1763872"/>
            <a:ext cx="352264" cy="390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36674" y="1773399"/>
            <a:ext cx="437950" cy="342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7488" y="3059483"/>
            <a:ext cx="720080" cy="3524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38194" y="3030902"/>
            <a:ext cx="495074" cy="3810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18426" y="3030902"/>
            <a:ext cx="466512" cy="3715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08641" y="2924944"/>
            <a:ext cx="418909" cy="4774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74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8314" y="2120515"/>
            <a:ext cx="1094876" cy="9927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9603" y="2091877"/>
            <a:ext cx="1428099" cy="10405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32288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25723" y="2487496"/>
            <a:ext cx="647404" cy="2952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33855" y="3011345"/>
            <a:ext cx="209454" cy="228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12136" y="3458998"/>
            <a:ext cx="1428099" cy="3047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矩形 5"/>
          <p:cNvSpPr/>
          <p:nvPr/>
        </p:nvSpPr>
        <p:spPr>
          <a:xfrm>
            <a:off x="2423592" y="2276872"/>
            <a:ext cx="6768752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35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89520" y="1251778"/>
            <a:ext cx="247537" cy="229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8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2022-01-19T03:08:55Z</dcterms:modified>
</cp:coreProperties>
</file>