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6" r:id="rId2"/>
    <p:sldId id="324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  <p:sldId id="337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6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058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0029" y="2189082"/>
            <a:ext cx="4550876" cy="304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矩形 3"/>
          <p:cNvSpPr/>
          <p:nvPr/>
        </p:nvSpPr>
        <p:spPr>
          <a:xfrm>
            <a:off x="2783632" y="1124744"/>
            <a:ext cx="799288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04664"/>
            <a:ext cx="11520000" cy="4503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3252" y="1823300"/>
            <a:ext cx="1285289" cy="295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2293" y="2508815"/>
            <a:ext cx="637884" cy="276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4640" y="2499294"/>
            <a:ext cx="647404" cy="295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4177" y="2499294"/>
            <a:ext cx="352264" cy="276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3252" y="3165767"/>
            <a:ext cx="666446" cy="295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5120" y="3165767"/>
            <a:ext cx="675966" cy="295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23698" y="3175288"/>
            <a:ext cx="342743" cy="285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53252" y="3841762"/>
            <a:ext cx="666446" cy="285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14640" y="3841762"/>
            <a:ext cx="656925" cy="295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14177" y="3841762"/>
            <a:ext cx="361785" cy="285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53252" y="4508235"/>
            <a:ext cx="3160859" cy="295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2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460" r="40207"/>
          <a:stretch/>
        </p:blipFill>
        <p:spPr>
          <a:xfrm>
            <a:off x="983432" y="3489598"/>
            <a:ext cx="6888168" cy="1108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060848"/>
            <a:ext cx="296227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32609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789" y="1973673"/>
            <a:ext cx="352264" cy="295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1789" y="1973673"/>
            <a:ext cx="352264" cy="295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1789" y="2641126"/>
            <a:ext cx="352264" cy="305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1789" y="2641126"/>
            <a:ext cx="352264" cy="305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1789" y="3327649"/>
            <a:ext cx="352264" cy="295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1789" y="3327649"/>
            <a:ext cx="352264" cy="295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2694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4831" y="2025739"/>
            <a:ext cx="466512" cy="439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1558" y="2035293"/>
            <a:ext cx="485553" cy="439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3690" y="2035293"/>
            <a:ext cx="485553" cy="420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1045" y="2044846"/>
            <a:ext cx="447471" cy="410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8864" y="2035293"/>
            <a:ext cx="399867" cy="391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8946" y="2025739"/>
            <a:ext cx="504595" cy="439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46764" y="2054399"/>
            <a:ext cx="399867" cy="3821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08219" y="2035293"/>
            <a:ext cx="485553" cy="410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88640"/>
            <a:ext cx="11520000" cy="2159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393" y="1153612"/>
            <a:ext cx="666446" cy="296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1616" y="1153612"/>
            <a:ext cx="666446" cy="286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8839" y="1153612"/>
            <a:ext cx="656925" cy="296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6542" y="1153612"/>
            <a:ext cx="666446" cy="296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434" y="1831960"/>
            <a:ext cx="647404" cy="296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71616" y="1831960"/>
            <a:ext cx="666446" cy="286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08839" y="1841514"/>
            <a:ext cx="656925" cy="286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6542" y="1831960"/>
            <a:ext cx="666446" cy="296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1950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1417" y="1456841"/>
            <a:ext cx="675966" cy="296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8376" y="1456841"/>
            <a:ext cx="666446" cy="286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5334" y="1456841"/>
            <a:ext cx="1285289" cy="296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417" y="2145132"/>
            <a:ext cx="666446" cy="286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8376" y="2145132"/>
            <a:ext cx="656925" cy="286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95334" y="2145132"/>
            <a:ext cx="656925" cy="286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3397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4078" y="1422391"/>
            <a:ext cx="361785" cy="305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2442" y="2777652"/>
            <a:ext cx="361785" cy="305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6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2993946"/>
            <a:ext cx="1437619" cy="3047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0661" y="3003468"/>
            <a:ext cx="656925" cy="2856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6231" y="3012990"/>
            <a:ext cx="352264" cy="27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3438" y="2993946"/>
            <a:ext cx="352264" cy="295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4694" y="3936636"/>
            <a:ext cx="1437619" cy="3047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51438" y="3946158"/>
            <a:ext cx="675966" cy="295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27008" y="3946158"/>
            <a:ext cx="352264" cy="2856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74214" y="3946158"/>
            <a:ext cx="352264" cy="295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20688"/>
            <a:ext cx="11520000" cy="45074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310" y="2040590"/>
            <a:ext cx="352264" cy="295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99227" y="2059649"/>
            <a:ext cx="323702" cy="26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5541" y="2059649"/>
            <a:ext cx="361785" cy="276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2748" y="2717188"/>
            <a:ext cx="4093884" cy="295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0285" y="4060855"/>
            <a:ext cx="647404" cy="295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28054" y="4060855"/>
            <a:ext cx="656925" cy="295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48814" y="4727923"/>
            <a:ext cx="656925" cy="295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2022-01-19T03:02:50Z</dcterms:modified>
</cp:coreProperties>
</file>