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7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4279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4664"/>
            <a:ext cx="11520000" cy="4434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8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3573016"/>
            <a:ext cx="3960440" cy="4588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93" y="2564904"/>
            <a:ext cx="5003837" cy="715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548680"/>
            <a:ext cx="745880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188640"/>
            <a:ext cx="855475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404664"/>
            <a:ext cx="1076170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930" y="332656"/>
            <a:ext cx="11520000" cy="5723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52736"/>
            <a:ext cx="11520000" cy="2565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60648"/>
            <a:ext cx="871819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260648"/>
            <a:ext cx="75780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2022-01-19T02:57:54Z</dcterms:modified>
</cp:coreProperties>
</file>