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324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3" d="100"/>
          <a:sy n="63" d="100"/>
        </p:scale>
        <p:origin x="84" y="10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83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3872" y="3429000"/>
            <a:ext cx="11520000" cy="10651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92" y="2862352"/>
            <a:ext cx="3960440" cy="566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620688"/>
            <a:ext cx="11520000" cy="42124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矩形 2"/>
          <p:cNvSpPr/>
          <p:nvPr/>
        </p:nvSpPr>
        <p:spPr>
          <a:xfrm>
            <a:off x="1271464" y="3861048"/>
            <a:ext cx="3240360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95659"/>
            <a:ext cx="11520000" cy="27493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8367" y="3129518"/>
            <a:ext cx="209454" cy="229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58351" y="3091332"/>
            <a:ext cx="1923173" cy="2959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27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76396" y="1909580"/>
            <a:ext cx="666446" cy="295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90115" y="1909580"/>
            <a:ext cx="666446" cy="295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5685" y="1909580"/>
            <a:ext cx="352264" cy="286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93586" y="1909580"/>
            <a:ext cx="352264" cy="2860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487" y="3292213"/>
            <a:ext cx="9577785" cy="295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883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2816404"/>
            <a:ext cx="10406082" cy="295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9867" y="3503333"/>
            <a:ext cx="10710743" cy="305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9867" y="4199803"/>
            <a:ext cx="7368991" cy="2957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64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187</cp:revision>
  <dcterms:created xsi:type="dcterms:W3CDTF">2015-08-18T12:29:20Z</dcterms:created>
  <dcterms:modified xsi:type="dcterms:W3CDTF">2022-01-19T02:53:25Z</dcterms:modified>
</cp:coreProperties>
</file>