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324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3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880" y="3501008"/>
            <a:ext cx="11520000" cy="996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2492896"/>
            <a:ext cx="5003837" cy="71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6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568" y="1908020"/>
            <a:ext cx="504055" cy="368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992" y="1908020"/>
            <a:ext cx="418909" cy="305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4473" y="1908020"/>
            <a:ext cx="343660" cy="305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7648" y="2420888"/>
            <a:ext cx="458136" cy="421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1984" y="2564904"/>
            <a:ext cx="864096" cy="476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84432" y="2420888"/>
            <a:ext cx="237186" cy="421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4330" y="4157124"/>
            <a:ext cx="352264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52297" y="4157124"/>
            <a:ext cx="361785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89785" y="4157124"/>
            <a:ext cx="352264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17752" y="4157124"/>
            <a:ext cx="361785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55239" y="4157124"/>
            <a:ext cx="342743" cy="295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92727" y="4166651"/>
            <a:ext cx="323702" cy="219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192727" y="4395292"/>
            <a:ext cx="342743" cy="47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5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776" y="1870245"/>
            <a:ext cx="656925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2396" y="1870245"/>
            <a:ext cx="666446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92991" y="1870245"/>
            <a:ext cx="656925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0776" y="2498633"/>
            <a:ext cx="666446" cy="304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1917" y="2498633"/>
            <a:ext cx="647404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92991" y="2498633"/>
            <a:ext cx="666446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04664"/>
            <a:ext cx="11520000" cy="4180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2466" y="2385317"/>
            <a:ext cx="323702" cy="285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8268" y="2375794"/>
            <a:ext cx="342743" cy="295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9342" y="2394839"/>
            <a:ext cx="352264" cy="285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3425" y="4127911"/>
            <a:ext cx="361785" cy="285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4566" y="4127911"/>
            <a:ext cx="352264" cy="295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14681" y="4127911"/>
            <a:ext cx="333223" cy="295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76672"/>
            <a:ext cx="11520000" cy="5032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0309" y="4556017"/>
            <a:ext cx="352264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3334" y="4556017"/>
            <a:ext cx="352264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5400" y="4556017"/>
            <a:ext cx="361785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6987" y="4556017"/>
            <a:ext cx="352264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8574" y="4556017"/>
            <a:ext cx="352264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0160" y="4556017"/>
            <a:ext cx="361785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01268" y="4556017"/>
            <a:ext cx="352264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2855" y="4556017"/>
            <a:ext cx="361785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24441" y="4556017"/>
            <a:ext cx="361785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95549" y="4556017"/>
            <a:ext cx="361785" cy="295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60309" y="5185075"/>
            <a:ext cx="352264" cy="304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93334" y="5185075"/>
            <a:ext cx="352264" cy="304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8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2022-01-19T02:55:23Z</dcterms:modified>
</cp:coreProperties>
</file>