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7" d="100"/>
          <a:sy n="77" d="100"/>
        </p:scale>
        <p:origin x="114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5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961"/>
          <a:stretch/>
        </p:blipFill>
        <p:spPr>
          <a:xfrm>
            <a:off x="4799856" y="3789040"/>
            <a:ext cx="2999736" cy="1153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2780928"/>
            <a:ext cx="5003837" cy="715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5323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95401" y="2091616"/>
            <a:ext cx="238016" cy="66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9020" y="2091617"/>
            <a:ext cx="456991" cy="2484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9996" y="2110728"/>
            <a:ext cx="352264" cy="229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0839" y="2091617"/>
            <a:ext cx="361785" cy="2484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68139" y="2030501"/>
            <a:ext cx="542677" cy="3631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95401" y="2168063"/>
            <a:ext cx="628363" cy="229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90012" y="1889569"/>
            <a:ext cx="371305" cy="450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3804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1401" y="1824674"/>
            <a:ext cx="476033" cy="409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57781" y="1824674"/>
            <a:ext cx="418909" cy="399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9913" y="1843718"/>
            <a:ext cx="437950" cy="390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38144" y="1815151"/>
            <a:ext cx="456991" cy="447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99797" y="1815151"/>
            <a:ext cx="456991" cy="428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18508" y="1824674"/>
            <a:ext cx="437950" cy="428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18244" y="1824674"/>
            <a:ext cx="342743" cy="409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7648" y="3205414"/>
            <a:ext cx="466512" cy="409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40260" y="3224459"/>
            <a:ext cx="466512" cy="3428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76672"/>
            <a:ext cx="11520000" cy="25885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49028" y="1489180"/>
            <a:ext cx="533157" cy="248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6004" y="2463481"/>
            <a:ext cx="523636" cy="248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8764" y="2463481"/>
            <a:ext cx="533157" cy="248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04664"/>
            <a:ext cx="11520000" cy="33643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1417" y="3330604"/>
            <a:ext cx="361785" cy="295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63500" y="3330604"/>
            <a:ext cx="361785" cy="295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5582" y="3330604"/>
            <a:ext cx="352264" cy="295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33483" y="3330604"/>
            <a:ext cx="352264" cy="295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75566" y="3330604"/>
            <a:ext cx="352264" cy="295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8680"/>
            <a:ext cx="11520000" cy="3054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4731" y="3221673"/>
            <a:ext cx="380826" cy="324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8599" y="3221673"/>
            <a:ext cx="390347" cy="324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2946" y="3221673"/>
            <a:ext cx="380826" cy="324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14417" y="3221673"/>
            <a:ext cx="380826" cy="324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4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2022-01-19T02:50:48Z</dcterms:modified>
</cp:coreProperties>
</file>