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-396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10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949" r="70622" b="-1"/>
          <a:stretch/>
        </p:blipFill>
        <p:spPr>
          <a:xfrm>
            <a:off x="4511824" y="3356992"/>
            <a:ext cx="3384376" cy="951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2420888"/>
            <a:ext cx="5003837" cy="715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5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536" y="2492896"/>
            <a:ext cx="576064" cy="391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1904" y="2492896"/>
            <a:ext cx="792087" cy="391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72464" y="2492896"/>
            <a:ext cx="901221" cy="391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9536" y="2996953"/>
            <a:ext cx="576064" cy="355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1905" y="2996953"/>
            <a:ext cx="714938" cy="355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36360" y="2996953"/>
            <a:ext cx="437788" cy="355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25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669" y="2157209"/>
            <a:ext cx="380826" cy="3813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43239" y="2128610"/>
            <a:ext cx="456991" cy="419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4066" y="3406009"/>
            <a:ext cx="304661" cy="362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8115" y="3377411"/>
            <a:ext cx="418909" cy="400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8545" y="3367878"/>
            <a:ext cx="476033" cy="438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46842" y="3367878"/>
            <a:ext cx="333223" cy="419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30809" y="3386944"/>
            <a:ext cx="399867" cy="3813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72066" y="4607145"/>
            <a:ext cx="485553" cy="438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5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4000" y="1985490"/>
            <a:ext cx="371305" cy="314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6578" y="1995022"/>
            <a:ext cx="371305" cy="314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21752" y="1995022"/>
            <a:ext cx="371305" cy="314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4000" y="2443001"/>
            <a:ext cx="380826" cy="305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7057" y="2433470"/>
            <a:ext cx="380826" cy="314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26413" y="2433470"/>
            <a:ext cx="361785" cy="305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35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17157" y="2977354"/>
            <a:ext cx="342743" cy="286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17157" y="3444541"/>
            <a:ext cx="342743" cy="286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2049" y="3911729"/>
            <a:ext cx="342743" cy="286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21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2493081"/>
            <a:ext cx="4265256" cy="57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5640" y="3113692"/>
            <a:ext cx="691995" cy="295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7928" y="3113691"/>
            <a:ext cx="708368" cy="286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76320" y="3113691"/>
            <a:ext cx="720080" cy="2864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94380" y="3581535"/>
            <a:ext cx="980628" cy="2959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08099" y="3581535"/>
            <a:ext cx="980628" cy="2959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64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2022-01-19T02:48:04Z</dcterms:modified>
</cp:coreProperties>
</file>