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25" d="100"/>
          <a:sy n="125" d="100"/>
        </p:scale>
        <p:origin x="9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47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39806" r="40834"/>
          <a:stretch/>
        </p:blipFill>
        <p:spPr>
          <a:xfrm>
            <a:off x="983432" y="3356992"/>
            <a:ext cx="6816160" cy="1047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2492896"/>
            <a:ext cx="4493013" cy="72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2367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0004" y="1988840"/>
            <a:ext cx="542677" cy="354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5921" y="2037920"/>
            <a:ext cx="542677" cy="30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9508" y="2066558"/>
            <a:ext cx="95206" cy="219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7954" y="2114290"/>
            <a:ext cx="190413" cy="171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3392" y="2114290"/>
            <a:ext cx="142809" cy="171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0" y="476672"/>
            <a:ext cx="11520000" cy="3219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9053" y="1648320"/>
            <a:ext cx="485553" cy="428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6259" y="1667371"/>
            <a:ext cx="466512" cy="39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9350" y="1638794"/>
            <a:ext cx="495074" cy="39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39582" y="1667371"/>
            <a:ext cx="456991" cy="361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0160" y="2934275"/>
            <a:ext cx="466512" cy="419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92771" y="2924944"/>
            <a:ext cx="418909" cy="481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1763" y="2943801"/>
            <a:ext cx="476033" cy="400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2458" y="2943801"/>
            <a:ext cx="456991" cy="39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6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704126"/>
            <a:ext cx="352264" cy="30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4033" y="2704126"/>
            <a:ext cx="352264" cy="30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5652" y="2704126"/>
            <a:ext cx="361785" cy="305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2413" y="3229579"/>
            <a:ext cx="352264" cy="296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4033" y="3229579"/>
            <a:ext cx="352264" cy="296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45652" y="3229579"/>
            <a:ext cx="361785" cy="296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0648"/>
            <a:ext cx="11520000" cy="33965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3702" y="1825332"/>
            <a:ext cx="2104066" cy="572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1825332"/>
            <a:ext cx="2113586" cy="1507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3702" y="2836653"/>
            <a:ext cx="2104066" cy="50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0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7619" y="2815135"/>
            <a:ext cx="647404" cy="295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3685" y="3329955"/>
            <a:ext cx="666446" cy="295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1586" y="3329955"/>
            <a:ext cx="666446" cy="3050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0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2022-01-19T02:41:08Z</dcterms:modified>
</cp:coreProperties>
</file>