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-162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6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3872" y="3429000"/>
            <a:ext cx="11520000" cy="745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599837"/>
            <a:ext cx="3024470" cy="82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1561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888" y="1196752"/>
            <a:ext cx="561719" cy="385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9776" y="1124744"/>
            <a:ext cx="173938" cy="400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3665" y="1287201"/>
            <a:ext cx="352264" cy="228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4310" y="980728"/>
            <a:ext cx="456991" cy="601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99334" y="1344330"/>
            <a:ext cx="199933" cy="180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92696"/>
            <a:ext cx="11520000" cy="3271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3236" y="2886357"/>
            <a:ext cx="342743" cy="295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69831" y="2953120"/>
            <a:ext cx="352264" cy="295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692696"/>
            <a:ext cx="11520000" cy="2414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26782" y="2009652"/>
            <a:ext cx="1171041" cy="286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7261" y="2496354"/>
            <a:ext cx="2542016" cy="276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1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28198" y="3300540"/>
            <a:ext cx="361785" cy="304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8396" y="4339334"/>
            <a:ext cx="352264" cy="285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647378" y="2043914"/>
            <a:ext cx="1152478" cy="304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248128" y="2043914"/>
            <a:ext cx="1440160" cy="304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697547" y="2588220"/>
            <a:ext cx="670261" cy="304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729094" y="2492206"/>
            <a:ext cx="1510922" cy="400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4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3244076"/>
            <a:ext cx="3084694" cy="305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8429" y="3758878"/>
            <a:ext cx="5940892" cy="305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729274"/>
            <a:ext cx="10653619" cy="305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7371" y="3244076"/>
            <a:ext cx="7749818" cy="305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6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2022-01-19T02:35:37Z</dcterms:modified>
</cp:coreProperties>
</file>