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324" r:id="rId3"/>
    <p:sldId id="325" r:id="rId4"/>
    <p:sldId id="326" r:id="rId5"/>
    <p:sldId id="327" r:id="rId6"/>
    <p:sldId id="329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260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0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0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/>
        </p:blipFill>
        <p:spPr>
          <a:xfrm>
            <a:off x="4439816" y="3356992"/>
            <a:ext cx="3719816" cy="1083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89" y="2527829"/>
            <a:ext cx="3024470" cy="82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92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6202" y="2060848"/>
            <a:ext cx="552198" cy="296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2384" y="2147177"/>
            <a:ext cx="218975" cy="190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9459" y="2156722"/>
            <a:ext cx="314181" cy="190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6533" y="2108994"/>
            <a:ext cx="390347" cy="248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70864" y="2099448"/>
            <a:ext cx="380826" cy="257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2731" y="2108994"/>
            <a:ext cx="390347" cy="248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0" y="585702"/>
            <a:ext cx="11520000" cy="3131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5598" y="1788591"/>
            <a:ext cx="485553" cy="391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6772" y="1769497"/>
            <a:ext cx="504595" cy="420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4408" y="1759950"/>
            <a:ext cx="514115" cy="439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3069" y="1817231"/>
            <a:ext cx="437950" cy="334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4640" y="3067854"/>
            <a:ext cx="485553" cy="429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3284" y="3058307"/>
            <a:ext cx="514115" cy="448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43978" y="3058307"/>
            <a:ext cx="514115" cy="448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7962" y="3058307"/>
            <a:ext cx="447471" cy="410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9135" y="3058307"/>
            <a:ext cx="447471" cy="410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90788" y="3115587"/>
            <a:ext cx="418909" cy="343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33400" y="3077400"/>
            <a:ext cx="514115" cy="400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" descr="3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127"/>
          <a:stretch/>
        </p:blipFill>
        <p:spPr>
          <a:xfrm>
            <a:off x="335360" y="3784352"/>
            <a:ext cx="11520000" cy="1732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2448946" y="4499308"/>
            <a:ext cx="36178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057277" y="4499308"/>
            <a:ext cx="36178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9675128" y="4499308"/>
            <a:ext cx="36178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2439426" y="4995011"/>
            <a:ext cx="37130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6057277" y="4995011"/>
            <a:ext cx="36178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9675128" y="4995011"/>
            <a:ext cx="361785" cy="305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898" b="908"/>
          <a:stretch/>
        </p:blipFill>
        <p:spPr>
          <a:xfrm>
            <a:off x="407368" y="908720"/>
            <a:ext cx="11520000" cy="1584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6205450" y="1595390"/>
            <a:ext cx="675966" cy="314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05450" y="2091093"/>
            <a:ext cx="675966" cy="314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450" y="2636912"/>
            <a:ext cx="11520000" cy="2126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7052788" y="3313802"/>
            <a:ext cx="371305" cy="30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178540" y="3809553"/>
            <a:ext cx="361785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5853185" y="3809553"/>
            <a:ext cx="371305" cy="314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72" y="1030110"/>
            <a:ext cx="11520000" cy="3118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5068" y="1087338"/>
            <a:ext cx="1313851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5630" y="2622978"/>
            <a:ext cx="228495" cy="228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1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2022-01-19T02:30:22Z</dcterms:modified>
</cp:coreProperties>
</file>