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2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8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586"/>
          <a:stretch/>
        </p:blipFill>
        <p:spPr>
          <a:xfrm>
            <a:off x="5136259" y="3651934"/>
            <a:ext cx="2351664" cy="1001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819839"/>
            <a:ext cx="3024470" cy="82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9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672387"/>
            <a:ext cx="447471" cy="3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8545" y="2672387"/>
            <a:ext cx="447471" cy="3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082" y="3254038"/>
            <a:ext cx="428429" cy="381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3254038"/>
            <a:ext cx="437950" cy="381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9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271618"/>
            <a:ext cx="447471" cy="457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2347881"/>
            <a:ext cx="295140" cy="295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0297" y="2271618"/>
            <a:ext cx="437950" cy="457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2281151"/>
            <a:ext cx="476033" cy="448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9801" y="3606230"/>
            <a:ext cx="456991" cy="457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041" y="3644362"/>
            <a:ext cx="476033" cy="390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3950" y="3634829"/>
            <a:ext cx="495074" cy="352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5603" y="3634829"/>
            <a:ext cx="504595" cy="371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1425" y="4365104"/>
            <a:ext cx="522624" cy="385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5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1721506"/>
            <a:ext cx="685487" cy="296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1711931"/>
            <a:ext cx="675966" cy="306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1731080"/>
            <a:ext cx="666446" cy="277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1685" y="1711931"/>
            <a:ext cx="685487" cy="296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2267264"/>
            <a:ext cx="685487" cy="287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3471" y="2248115"/>
            <a:ext cx="675966" cy="306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6859" y="2248115"/>
            <a:ext cx="656925" cy="306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31206" y="2257690"/>
            <a:ext cx="666446" cy="296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107" y="2693149"/>
            <a:ext cx="666446" cy="305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3537" y="3237230"/>
            <a:ext cx="675966" cy="305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2611" y="3771764"/>
            <a:ext cx="675966" cy="305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4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1976996"/>
            <a:ext cx="3760661" cy="1631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4019096"/>
            <a:ext cx="228495" cy="238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2022-01-19T02:23:49Z</dcterms:modified>
</cp:coreProperties>
</file>