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0" r:id="rId2"/>
    <p:sldId id="324" r:id="rId3"/>
    <p:sldId id="325" r:id="rId4"/>
    <p:sldId id="326" r:id="rId5"/>
    <p:sldId id="327" r:id="rId6"/>
    <p:sldId id="328" r:id="rId7"/>
    <p:sldId id="331" r:id="rId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7" d="100"/>
          <a:sy n="67" d="100"/>
        </p:scale>
        <p:origin x="84" y="9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2022/1/23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290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877" r="27706"/>
          <a:stretch/>
        </p:blipFill>
        <p:spPr>
          <a:xfrm>
            <a:off x="2999656" y="2420888"/>
            <a:ext cx="5808048" cy="19076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461" y="2132856"/>
            <a:ext cx="3024470" cy="829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230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1544" y="1844825"/>
            <a:ext cx="1008112" cy="5043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79776" y="1700808"/>
            <a:ext cx="1152128" cy="7533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56240" y="1340500"/>
            <a:ext cx="1224135" cy="10803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16480" y="1628532"/>
            <a:ext cx="1152128" cy="7923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68008" y="2454116"/>
            <a:ext cx="1152128" cy="7588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476672"/>
            <a:ext cx="11520000" cy="41737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86723" y="1524870"/>
            <a:ext cx="437950" cy="4288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95451" y="1553457"/>
            <a:ext cx="437950" cy="4002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13566" y="1524870"/>
            <a:ext cx="390347" cy="4478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21831" y="1524870"/>
            <a:ext cx="447471" cy="4383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10095" y="2773178"/>
            <a:ext cx="428429" cy="3621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80277" y="2773178"/>
            <a:ext cx="418909" cy="3811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53632" y="4011958"/>
            <a:ext cx="485553" cy="3621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24806" y="3983370"/>
            <a:ext cx="495074" cy="4002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692696"/>
            <a:ext cx="11520000" cy="41201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11566" y="1675051"/>
            <a:ext cx="342743" cy="2861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86806" y="1665514"/>
            <a:ext cx="342743" cy="2956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71566" y="1675051"/>
            <a:ext cx="342743" cy="2861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46806" y="1675051"/>
            <a:ext cx="342743" cy="2861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87863" y="2533420"/>
            <a:ext cx="352264" cy="2956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63103" y="2533420"/>
            <a:ext cx="352264" cy="2956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47863" y="2533420"/>
            <a:ext cx="342743" cy="2956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423103" y="2533420"/>
            <a:ext cx="352264" cy="2956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634872" y="4479057"/>
            <a:ext cx="666446" cy="2956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824293" y="4479057"/>
            <a:ext cx="675966" cy="2956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849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47768" y="3327233"/>
            <a:ext cx="656925" cy="3047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51371" y="3327233"/>
            <a:ext cx="685487" cy="3047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88264" y="3327233"/>
            <a:ext cx="666446" cy="3047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65553" y="3755731"/>
            <a:ext cx="371305" cy="3047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878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188</cp:revision>
  <dcterms:created xsi:type="dcterms:W3CDTF">2015-08-18T12:29:20Z</dcterms:created>
  <dcterms:modified xsi:type="dcterms:W3CDTF">2022-01-23T08:21:09Z</dcterms:modified>
</cp:coreProperties>
</file>