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9" r:id="rId2"/>
    <p:sldId id="324" r:id="rId3"/>
    <p:sldId id="325" r:id="rId4"/>
    <p:sldId id="326" r:id="rId5"/>
    <p:sldId id="327" r:id="rId6"/>
    <p:sldId id="328" r:id="rId7"/>
    <p:sldId id="330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3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7888" y="3502016"/>
            <a:ext cx="9840496" cy="863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917840"/>
            <a:ext cx="29908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4364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0665" y="3265398"/>
            <a:ext cx="228495" cy="228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2004" y="3227284"/>
            <a:ext cx="1618512" cy="285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6368" y="3713239"/>
            <a:ext cx="685487" cy="304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2550" y="3713239"/>
            <a:ext cx="685487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8252" y="3722768"/>
            <a:ext cx="685487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3955" y="3713239"/>
            <a:ext cx="999669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14335" y="4704206"/>
            <a:ext cx="675966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08946" y="4694678"/>
            <a:ext cx="666446" cy="304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矩形 10"/>
          <p:cNvSpPr/>
          <p:nvPr/>
        </p:nvSpPr>
        <p:spPr>
          <a:xfrm>
            <a:off x="695400" y="2564904"/>
            <a:ext cx="777686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1903" y="3031934"/>
            <a:ext cx="2101729" cy="181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113739" y="2060848"/>
            <a:ext cx="358525" cy="181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620688"/>
            <a:ext cx="11520000" cy="4056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9972" y="1839425"/>
            <a:ext cx="228495" cy="228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8798" y="3772266"/>
            <a:ext cx="3789223" cy="304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0600" y="4257856"/>
            <a:ext cx="3037090" cy="304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772816"/>
            <a:ext cx="10360651" cy="25922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620689"/>
            <a:ext cx="2736304" cy="724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3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4130961"/>
            <a:ext cx="4151008" cy="305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3148932"/>
            <a:ext cx="5245884" cy="305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661" y="2166904"/>
            <a:ext cx="10120462" cy="305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17" y="2662686"/>
            <a:ext cx="10824991" cy="295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917" y="3635179"/>
            <a:ext cx="10824991" cy="3146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1090" y="3148932"/>
            <a:ext cx="5445818" cy="305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54644" y="2281315"/>
            <a:ext cx="352264" cy="47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8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2022-01-19T02:11:11Z</dcterms:modified>
</cp:coreProperties>
</file>