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36" r:id="rId2"/>
    <p:sldId id="324" r:id="rId3"/>
    <p:sldId id="325" r:id="rId4"/>
    <p:sldId id="326" r:id="rId5"/>
    <p:sldId id="327" r:id="rId6"/>
    <p:sldId id="328" r:id="rId7"/>
    <p:sldId id="329" r:id="rId8"/>
    <p:sldId id="331" r:id="rId9"/>
    <p:sldId id="332" r:id="rId10"/>
    <p:sldId id="333" r:id="rId11"/>
    <p:sldId id="334" r:id="rId12"/>
    <p:sldId id="337" r:id="rId13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50" d="100"/>
          <a:sy n="50" d="100"/>
        </p:scale>
        <p:origin x="1116" y="1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468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188640"/>
            <a:ext cx="9794817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400" y="188640"/>
            <a:ext cx="9349078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608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832" y="3717032"/>
            <a:ext cx="3733031" cy="53407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922" y="2402582"/>
            <a:ext cx="2990850" cy="1314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04664"/>
            <a:ext cx="11520000" cy="51764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9422"/>
            <a:ext cx="11520000" cy="51514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400" y="188640"/>
            <a:ext cx="1069935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448" y="332656"/>
            <a:ext cx="747447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944"/>
          <a:stretch/>
        </p:blipFill>
        <p:spPr>
          <a:xfrm>
            <a:off x="664782" y="0"/>
            <a:ext cx="11520000" cy="55172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649719" y="6601724"/>
            <a:ext cx="628363" cy="1144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Picture 1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0776" y="5301208"/>
            <a:ext cx="11520000" cy="10269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424" y="260648"/>
            <a:ext cx="928407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432" y="260648"/>
            <a:ext cx="8044337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1470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187</cp:revision>
  <dcterms:created xsi:type="dcterms:W3CDTF">2015-08-18T12:29:20Z</dcterms:created>
  <dcterms:modified xsi:type="dcterms:W3CDTF">2022-01-19T02:15:32Z</dcterms:modified>
</cp:coreProperties>
</file>