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0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960" b="-15380"/>
          <a:stretch/>
        </p:blipFill>
        <p:spPr>
          <a:xfrm>
            <a:off x="4727848" y="3528272"/>
            <a:ext cx="4151864" cy="11968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374" y="1944096"/>
            <a:ext cx="299085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52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645816"/>
            <a:ext cx="704528" cy="391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6561" y="2645816"/>
            <a:ext cx="695008" cy="391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4462" y="2636268"/>
            <a:ext cx="495074" cy="391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0644" y="2636268"/>
            <a:ext cx="495074" cy="391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2958" y="3705606"/>
            <a:ext cx="514115" cy="315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2314" y="3705606"/>
            <a:ext cx="714049" cy="257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36925" y="3705606"/>
            <a:ext cx="428429" cy="248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17289" y="3705606"/>
            <a:ext cx="333223" cy="257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36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2156321"/>
            <a:ext cx="418909" cy="400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3404" y="2127746"/>
            <a:ext cx="504595" cy="428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2661" y="2146796"/>
            <a:ext cx="418909" cy="390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3157" y="2137271"/>
            <a:ext cx="476033" cy="409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40991" y="2156321"/>
            <a:ext cx="514115" cy="400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64363" y="2156321"/>
            <a:ext cx="352264" cy="371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26016" y="2194421"/>
            <a:ext cx="447471" cy="304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71464" y="3284984"/>
            <a:ext cx="432048" cy="628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38578" y="3432666"/>
            <a:ext cx="295140" cy="323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46776" y="3365992"/>
            <a:ext cx="437950" cy="4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63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9616" y="1628800"/>
            <a:ext cx="486821" cy="438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3272" y="1708944"/>
            <a:ext cx="342743" cy="285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2545" y="1708944"/>
            <a:ext cx="352264" cy="295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88066" y="1708944"/>
            <a:ext cx="352264" cy="285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6677" y="2156829"/>
            <a:ext cx="352264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1553" y="2604713"/>
            <a:ext cx="361785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81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2882523"/>
            <a:ext cx="3970115" cy="305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3917" y="3788553"/>
            <a:ext cx="4750809" cy="305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2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70743" y="3036222"/>
            <a:ext cx="257057" cy="238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6462" y="4820679"/>
            <a:ext cx="361785" cy="295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5735" y="4820679"/>
            <a:ext cx="361785" cy="295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5008" y="4820679"/>
            <a:ext cx="361785" cy="295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74280" y="4820679"/>
            <a:ext cx="361785" cy="295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9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2022-01-19T02:03:34Z</dcterms:modified>
</cp:coreProperties>
</file>