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31" r:id="rId2"/>
    <p:sldId id="324" r:id="rId3"/>
    <p:sldId id="325" r:id="rId4"/>
    <p:sldId id="326" r:id="rId5"/>
    <p:sldId id="327" r:id="rId6"/>
    <p:sldId id="328" r:id="rId7"/>
    <p:sldId id="329" r:id="rId8"/>
    <p:sldId id="332" r:id="rId9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083" autoAdjust="0"/>
  </p:normalViewPr>
  <p:slideViewPr>
    <p:cSldViewPr>
      <p:cViewPr>
        <p:scale>
          <a:sx n="75" d="100"/>
          <a:sy n="75" d="100"/>
        </p:scale>
        <p:origin x="54" y="7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5C4C0C-7B30-4207-9026-E6BA0E245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737C34-24D9-4D09-8EF5-C594E9ED0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  <a:pPr>
                <a:defRPr/>
              </a:pPr>
              <a:t>2022/1/19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73587E8-9B40-4383-982C-B19E3B7BD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F416841-B0F8-40DD-AA23-AD29FC62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7F8714-BF35-497C-879F-5DBCB0C1D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9ADAA-F45E-4AC0-B290-C82C72409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87F347-680E-42FE-B030-16CC2C72AD38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4580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ED54A6-495E-4803-B0E5-E6540C18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9A57EA5-DD12-40BC-8B5B-930ECA17D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2DC21E-400D-4079-8179-9CDD43010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BE5843D-D87E-43F3-B228-F6EA21ACE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DE808B-37D6-4A4C-A7E3-CF81555A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D11497A-6389-4634-974C-91CB99DA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699FE1-B83D-4F31-AA30-BEB32968F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5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351E60-AFCC-4DF3-B820-49AC78050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314384-2304-4273-80E1-DBF723856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907206E-6025-405D-AF3C-6414FFE2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E8DE20-9694-48F4-B269-4E543DD01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FD875A3-3A97-46F1-A77E-42F512902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030755-D5E6-48CB-B558-E6C9AD77D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E673B-ABBD-452A-980C-16192B0703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F2213F8-6A60-4D25-B2C0-A0AB7F680930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BB75E98-A7FA-4173-BCBD-D69741BA0251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E949D1-ADDC-401E-A39D-158D4CA32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D40835-834F-41AE-8C22-6418BB81D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99BD92-6418-4C1C-9DB7-27161B56D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E778-954A-4E8C-A8FC-36BFCD9EC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9E55B-C266-4E6C-BC94-B0BD59F6E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04628-8A10-4FCD-B1F1-38217F3E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B7EBB-AD3F-4590-A453-3DE75652D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D8E59-A570-408E-A7F0-E3D57AEAF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671DD3-93EB-42E6-B9F3-6D4134FDD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A76EC8-0A9E-4192-BDA1-A52FEF831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8ACC0A-E0A3-4553-99AF-07BF0BB7C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DF8B6A-1EF0-4A30-9EFF-2F1F3CBE8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6E4B1B-3DAE-4F29-84F7-CEDCB7DE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1EF26-3839-4561-8F33-73D06596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10AF51A-B05F-4960-AAD4-C7BCF0173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6B4E1-7D01-48CA-ADCA-1F871FD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B929FAE-1ABE-4F30-89F0-452F5C51C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099BB8-2B52-4DD2-9B1F-5F2A3CF11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2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604B1896-BCC5-4D82-8B83-35204212450D}"/>
              </a:ext>
            </a:extLst>
          </p:cNvPr>
          <p:cNvGrpSpPr/>
          <p:nvPr/>
        </p:nvGrpSpPr>
        <p:grpSpPr>
          <a:xfrm>
            <a:off x="-1" y="0"/>
            <a:ext cx="12192001" cy="6874644"/>
            <a:chOff x="-1" y="0"/>
            <a:chExt cx="12192001" cy="687464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8E81C23-7573-42D2-9219-71B649391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207240C-12DD-4FB1-9A28-FCCFF960A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235679" cy="68580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3A1C58C-BDDD-4AEF-8998-15872597D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56321" y="0"/>
              <a:ext cx="2235679" cy="68746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559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3335"/>
          <a:stretch/>
        </p:blipFill>
        <p:spPr>
          <a:xfrm>
            <a:off x="4223792" y="3269277"/>
            <a:ext cx="4223872" cy="103732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3832" y="1988840"/>
            <a:ext cx="2990850" cy="1314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1762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09883" y="2564904"/>
            <a:ext cx="656927" cy="4830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63952" y="2704076"/>
            <a:ext cx="530427" cy="2866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480377" y="2564904"/>
            <a:ext cx="417540" cy="4830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23593" y="3229513"/>
            <a:ext cx="562324" cy="2866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35961" y="3229513"/>
            <a:ext cx="477460" cy="2866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128448" y="3229513"/>
            <a:ext cx="731055" cy="2961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5250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642181" y="2222900"/>
            <a:ext cx="418909" cy="4285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84793" y="2222900"/>
            <a:ext cx="476033" cy="4000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32132" y="2222900"/>
            <a:ext cx="304661" cy="4285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592925" y="2232424"/>
            <a:ext cx="428429" cy="4000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19471" y="3556284"/>
            <a:ext cx="447471" cy="3809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100165" y="3537236"/>
            <a:ext cx="466512" cy="4190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556495" y="3565808"/>
            <a:ext cx="504595" cy="3523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127404" y="3527712"/>
            <a:ext cx="495074" cy="4000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70591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10082" y="1794769"/>
            <a:ext cx="647404" cy="2954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09157" y="1794769"/>
            <a:ext cx="666446" cy="2954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27272" y="1794769"/>
            <a:ext cx="666446" cy="2954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345388" y="1794769"/>
            <a:ext cx="656925" cy="2954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00561" y="2328463"/>
            <a:ext cx="666446" cy="2954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709157" y="2328463"/>
            <a:ext cx="656925" cy="2859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527272" y="2328463"/>
            <a:ext cx="656925" cy="2954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335867" y="2328463"/>
            <a:ext cx="656925" cy="2954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0503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76462" y="3080152"/>
            <a:ext cx="2237355" cy="2952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85983" y="3613527"/>
            <a:ext cx="3179900" cy="2952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43438" y="4137376"/>
            <a:ext cx="4588958" cy="3047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8982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299438" y="2822587"/>
            <a:ext cx="666446" cy="2951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37983" y="3384405"/>
            <a:ext cx="257057" cy="23805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08892" y="3384405"/>
            <a:ext cx="257057" cy="23805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03834" y="4441384"/>
            <a:ext cx="647404" cy="23805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9BA99D1D-C8EA-4D91-9750-CB305FFADC1E}"/>
              </a:ext>
            </a:extLst>
          </p:cNvPr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BA7BA0A-1020-41F8-A342-EF3C893B2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540B495-6479-4F0A-AA7A-EF23579AA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" y="0"/>
              <a:ext cx="3533419" cy="685800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5F2AA1D-A80E-4C03-8AA8-DE5FDC668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58581" y="0"/>
              <a:ext cx="3533419" cy="685800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7230E08-B471-4334-8A7F-BE577CDDFB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27448" y="5148808"/>
              <a:ext cx="3533419" cy="1709192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B2765C1-1F05-45A4-B77F-83B645E03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12504" y="5148808"/>
              <a:ext cx="3533419" cy="1709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3389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1472</TotalTime>
  <Words>1</Words>
  <Application>Microsoft Office PowerPoint</Application>
  <PresentationFormat>宽屏</PresentationFormat>
  <Paragraphs>1</Paragraphs>
  <Slides>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3" baseType="lpstr">
      <vt:lpstr>等线</vt:lpstr>
      <vt:lpstr>宋体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187</cp:revision>
  <dcterms:created xsi:type="dcterms:W3CDTF">2015-08-18T12:29:20Z</dcterms:created>
  <dcterms:modified xsi:type="dcterms:W3CDTF">2022-01-19T02:00:27Z</dcterms:modified>
</cp:coreProperties>
</file>