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5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7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79374" b="-24465"/>
          <a:stretch/>
        </p:blipFill>
        <p:spPr>
          <a:xfrm>
            <a:off x="4910386" y="3356992"/>
            <a:ext cx="2376264" cy="129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2037978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8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9669" y="2119417"/>
            <a:ext cx="247537" cy="228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7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234860"/>
            <a:ext cx="399867" cy="410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2215772"/>
            <a:ext cx="495074" cy="429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3090" y="2225316"/>
            <a:ext cx="476033" cy="419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5223" y="2234860"/>
            <a:ext cx="504595" cy="419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0033" y="2225316"/>
            <a:ext cx="447471" cy="429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97586" y="2206227"/>
            <a:ext cx="418909" cy="439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099" y="3571063"/>
            <a:ext cx="495074" cy="381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2429" y="3561519"/>
            <a:ext cx="504595" cy="40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3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2091546"/>
            <a:ext cx="1285289" cy="295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88330" y="2091546"/>
            <a:ext cx="1294809" cy="295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0694" y="3122178"/>
            <a:ext cx="666446" cy="295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6214" y="3112635"/>
            <a:ext cx="666446" cy="30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3300364"/>
            <a:ext cx="1608991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3309894"/>
            <a:ext cx="1608991" cy="295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4396" y="4434370"/>
            <a:ext cx="685487" cy="30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4434370"/>
            <a:ext cx="1294809" cy="295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4434370"/>
            <a:ext cx="675966" cy="295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5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2119232"/>
            <a:ext cx="2751471" cy="1597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3289" y="2128767"/>
            <a:ext cx="2665785" cy="1506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0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2022-01-19T01:56:44Z</dcterms:modified>
</cp:coreProperties>
</file>