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5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6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156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6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8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6462" y="2023043"/>
            <a:ext cx="409388" cy="428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85719" y="2080197"/>
            <a:ext cx="399867" cy="3048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5421" y="2032569"/>
            <a:ext cx="485553" cy="428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36595" y="2042095"/>
            <a:ext cx="485553" cy="3810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88727" y="2023043"/>
            <a:ext cx="495074" cy="428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37586" y="3480474"/>
            <a:ext cx="999669" cy="2952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27206" y="3480474"/>
            <a:ext cx="2304000" cy="2952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30942" y="3499526"/>
            <a:ext cx="656925" cy="2762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1917" y="4061542"/>
            <a:ext cx="1628033" cy="2952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26876" y="4061542"/>
            <a:ext cx="675966" cy="285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87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1768" y="3271283"/>
            <a:ext cx="361785" cy="3048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1768" y="3852450"/>
            <a:ext cx="361785" cy="2953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1768" y="4424089"/>
            <a:ext cx="361785" cy="3048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8495" y="5014783"/>
            <a:ext cx="361785" cy="3048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9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40" r="38331"/>
          <a:stretch/>
        </p:blipFill>
        <p:spPr>
          <a:xfrm>
            <a:off x="3863752" y="2735943"/>
            <a:ext cx="4392488" cy="19044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2051695"/>
            <a:ext cx="2990850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46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4495" y="3284984"/>
            <a:ext cx="371305" cy="1875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5818" y="3284984"/>
            <a:ext cx="361785" cy="1875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26743" y="3284984"/>
            <a:ext cx="371305" cy="1875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9553" y="3789040"/>
            <a:ext cx="361785" cy="2077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74942" y="3789040"/>
            <a:ext cx="371305" cy="2077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50446" y="3789040"/>
            <a:ext cx="371305" cy="2077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01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04099" y="2527476"/>
            <a:ext cx="466512" cy="361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36595" y="2489385"/>
            <a:ext cx="437950" cy="457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00760" y="3917816"/>
            <a:ext cx="409388" cy="419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52892" y="3927339"/>
            <a:ext cx="495074" cy="419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89652" y="3898770"/>
            <a:ext cx="504595" cy="4475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00099" y="3898770"/>
            <a:ext cx="485553" cy="409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45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9256" y="2817272"/>
            <a:ext cx="361785" cy="286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33123" y="2817272"/>
            <a:ext cx="352264" cy="286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36991" y="2817272"/>
            <a:ext cx="342743" cy="295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21818" y="2817272"/>
            <a:ext cx="352264" cy="286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29256" y="3447271"/>
            <a:ext cx="361785" cy="286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33123" y="3456817"/>
            <a:ext cx="352264" cy="286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27471" y="3447271"/>
            <a:ext cx="352264" cy="295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31338" y="3456817"/>
            <a:ext cx="333223" cy="286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764704"/>
            <a:ext cx="11520000" cy="2913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6284" y="1792973"/>
            <a:ext cx="352264" cy="2951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7871" y="1812015"/>
            <a:ext cx="361785" cy="2665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5706" y="1792973"/>
            <a:ext cx="352264" cy="2951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3111" y="1792973"/>
            <a:ext cx="342743" cy="2951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87722" y="1812015"/>
            <a:ext cx="371305" cy="276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29739" y="1792973"/>
            <a:ext cx="352264" cy="2951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54433" y="2602259"/>
            <a:ext cx="1294809" cy="2951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44648" y="3230645"/>
            <a:ext cx="1304330" cy="2951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20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3537" y="1996922"/>
            <a:ext cx="228495" cy="2292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19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5107" y="1146764"/>
            <a:ext cx="257057" cy="228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4148" y="2310368"/>
            <a:ext cx="218975" cy="228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4148" y="3464434"/>
            <a:ext cx="218975" cy="228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4624"/>
            <a:ext cx="11520000" cy="53446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04495" y="2540705"/>
            <a:ext cx="437950" cy="3048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32793" y="2550233"/>
            <a:ext cx="285619" cy="4096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7322" y="2559760"/>
            <a:ext cx="466512" cy="3620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03107" y="2540705"/>
            <a:ext cx="485553" cy="419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74280" y="2550233"/>
            <a:ext cx="437950" cy="390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85851" y="3598206"/>
            <a:ext cx="418909" cy="342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99900" y="3560098"/>
            <a:ext cx="485553" cy="4287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23669" y="4446112"/>
            <a:ext cx="342743" cy="2858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34049" y="5017733"/>
            <a:ext cx="675966" cy="2858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27933" y="5017733"/>
            <a:ext cx="990148" cy="295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1475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2022-01-19T01:53:52Z</dcterms:modified>
</cp:coreProperties>
</file>