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49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50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8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65090" y="2140617"/>
            <a:ext cx="238016" cy="257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16694" y="2140617"/>
            <a:ext cx="409388" cy="257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2495" y="2694814"/>
            <a:ext cx="333223" cy="296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0413" y="2685259"/>
            <a:ext cx="666446" cy="32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1140" y="3258566"/>
            <a:ext cx="342743" cy="296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1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7636" y="2957964"/>
            <a:ext cx="485553" cy="5052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3537" y="2967497"/>
            <a:ext cx="447471" cy="495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6743" y="2938899"/>
            <a:ext cx="542677" cy="543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93123" y="2977030"/>
            <a:ext cx="466512" cy="476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4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2120921"/>
            <a:ext cx="714049" cy="315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4413" y="2120921"/>
            <a:ext cx="714049" cy="315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8429" y="2120921"/>
            <a:ext cx="704528" cy="315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0842" y="2120921"/>
            <a:ext cx="704528" cy="315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2000" y="2684355"/>
            <a:ext cx="714049" cy="315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4413" y="2684355"/>
            <a:ext cx="714049" cy="305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36991" y="2684355"/>
            <a:ext cx="685487" cy="315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50842" y="2684355"/>
            <a:ext cx="714049" cy="315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2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710" y="2959962"/>
            <a:ext cx="380826" cy="324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570" y="2959962"/>
            <a:ext cx="380826" cy="324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5338" y="2959962"/>
            <a:ext cx="380826" cy="324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07768" y="2959962"/>
            <a:ext cx="380826" cy="324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9256" y="3522996"/>
            <a:ext cx="380826" cy="324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00297" y="3522996"/>
            <a:ext cx="380826" cy="324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1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5735" y="2091632"/>
            <a:ext cx="380826" cy="30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3305" y="2101176"/>
            <a:ext cx="361785" cy="30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2033" y="2654711"/>
            <a:ext cx="361785" cy="31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7338" y="2645167"/>
            <a:ext cx="371305" cy="334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21685" y="2654711"/>
            <a:ext cx="371305" cy="30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94115" y="3236877"/>
            <a:ext cx="380826" cy="286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36528" y="3236877"/>
            <a:ext cx="380826" cy="286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21685" y="3208246"/>
            <a:ext cx="695008" cy="324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55966" y="3780869"/>
            <a:ext cx="1390016" cy="314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50314" y="3771325"/>
            <a:ext cx="1380495" cy="334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76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4115" y="2109839"/>
            <a:ext cx="1390016" cy="32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3140" y="3311318"/>
            <a:ext cx="1037752" cy="314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2330" y="3816702"/>
            <a:ext cx="1037752" cy="32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0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2034767"/>
            <a:ext cx="714049" cy="3150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0909" y="2540794"/>
            <a:ext cx="1047272" cy="3246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2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165711"/>
            <a:ext cx="723570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6479" y="1156188"/>
            <a:ext cx="742611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1184758"/>
            <a:ext cx="361785" cy="285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0214" y="1670459"/>
            <a:ext cx="714049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64694" y="2203778"/>
            <a:ext cx="695008" cy="304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2132" y="2699002"/>
            <a:ext cx="1018710" cy="314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97917" y="2708525"/>
            <a:ext cx="733090" cy="3142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14545" y="3203750"/>
            <a:ext cx="714049" cy="323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2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40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3573015"/>
            <a:ext cx="2088232" cy="141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4365104"/>
            <a:ext cx="2088232" cy="141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5212462"/>
            <a:ext cx="2088232" cy="14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4275" y="2571750"/>
            <a:ext cx="474345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56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9239" y="3986359"/>
            <a:ext cx="2599140" cy="533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2000" y="3986359"/>
            <a:ext cx="2599140" cy="1038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6016" y="4986909"/>
            <a:ext cx="2932363" cy="381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75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9603" y="1309312"/>
            <a:ext cx="380826" cy="3248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7768" y="2322111"/>
            <a:ext cx="380826" cy="3248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21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9404" y="1527992"/>
            <a:ext cx="523636" cy="1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8181" y="1356420"/>
            <a:ext cx="552198" cy="438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7652" y="1337357"/>
            <a:ext cx="590280" cy="457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6909" y="1337357"/>
            <a:ext cx="590280" cy="457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2809" y="1337357"/>
            <a:ext cx="485553" cy="476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2545" y="1346889"/>
            <a:ext cx="552198" cy="467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0842" y="1337357"/>
            <a:ext cx="466512" cy="505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50578" y="1318293"/>
            <a:ext cx="580760" cy="533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26479" y="1365952"/>
            <a:ext cx="409388" cy="447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47371" y="1623309"/>
            <a:ext cx="161851" cy="181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88066" y="1623309"/>
            <a:ext cx="161851" cy="181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1851" y="2204746"/>
            <a:ext cx="533157" cy="438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91107" y="2147556"/>
            <a:ext cx="561719" cy="486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81322" y="2176151"/>
            <a:ext cx="590280" cy="457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300099" y="2176151"/>
            <a:ext cx="590280" cy="457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166479" y="2195214"/>
            <a:ext cx="485553" cy="409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937652" y="2147556"/>
            <a:ext cx="580760" cy="505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13553" y="2128492"/>
            <a:ext cx="542677" cy="533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441586" y="2157087"/>
            <a:ext cx="533157" cy="476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269884" y="2204746"/>
            <a:ext cx="523636" cy="371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088661" y="2138024"/>
            <a:ext cx="456991" cy="543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840793" y="2166619"/>
            <a:ext cx="599801" cy="4384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10564363" y="2147556"/>
            <a:ext cx="790214" cy="495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794181" y="2443040"/>
            <a:ext cx="171371" cy="190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853289" y="2976818"/>
            <a:ext cx="580760" cy="447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672066" y="2976818"/>
            <a:ext cx="580760" cy="447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2509884" y="2957754"/>
            <a:ext cx="561719" cy="505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3528595" y="3224643"/>
            <a:ext cx="152330" cy="95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137917" y="2938691"/>
            <a:ext cx="542677" cy="543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4937652" y="2967286"/>
            <a:ext cx="580760" cy="447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5746909" y="2938691"/>
            <a:ext cx="571239" cy="514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6594247" y="2938691"/>
            <a:ext cx="561719" cy="552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7393983" y="2938691"/>
            <a:ext cx="571239" cy="533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8355570" y="2957754"/>
            <a:ext cx="285619" cy="486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9145785" y="2995881"/>
            <a:ext cx="437950" cy="390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9878876" y="2957754"/>
            <a:ext cx="552198" cy="495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10688132" y="2976818"/>
            <a:ext cx="561719" cy="4670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3528595" y="3348556"/>
            <a:ext cx="152330" cy="95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900892" y="3796548"/>
            <a:ext cx="456991" cy="505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2528925" y="3815612"/>
            <a:ext cx="514115" cy="447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3328661" y="3777485"/>
            <a:ext cx="561719" cy="495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4937652" y="3796548"/>
            <a:ext cx="590280" cy="447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5746909" y="3796548"/>
            <a:ext cx="590280" cy="447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6613289" y="3777485"/>
            <a:ext cx="542677" cy="495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7432066" y="3777485"/>
            <a:ext cx="552198" cy="514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8241322" y="3977652"/>
            <a:ext cx="523636" cy="1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9060099" y="3777485"/>
            <a:ext cx="561719" cy="495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9888396" y="3796548"/>
            <a:ext cx="552198" cy="476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1872000" y="4130160"/>
            <a:ext cx="199933" cy="133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4347371" y="4082501"/>
            <a:ext cx="161851" cy="181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10888066" y="4082501"/>
            <a:ext cx="161851" cy="181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1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2330" y="1203985"/>
            <a:ext cx="561719" cy="543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2066" y="1194447"/>
            <a:ext cx="571239" cy="534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1322" y="1251671"/>
            <a:ext cx="590280" cy="457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0099" y="1251671"/>
            <a:ext cx="590280" cy="457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6000" y="1223059"/>
            <a:ext cx="476033" cy="476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66214" y="1213522"/>
            <a:ext cx="542677" cy="495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4512" y="1232597"/>
            <a:ext cx="514115" cy="476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75206" y="1270746"/>
            <a:ext cx="599801" cy="400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03504" y="1213522"/>
            <a:ext cx="580760" cy="524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41322" y="1251671"/>
            <a:ext cx="571239" cy="400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69619" y="1213522"/>
            <a:ext cx="552198" cy="505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36000" y="1261209"/>
            <a:ext cx="399867" cy="448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59570" y="1232597"/>
            <a:ext cx="599801" cy="467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1371" y="2043269"/>
            <a:ext cx="552198" cy="515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481322" y="2043269"/>
            <a:ext cx="599801" cy="515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328661" y="2043269"/>
            <a:ext cx="561719" cy="476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137917" y="2062344"/>
            <a:ext cx="571239" cy="448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985256" y="2043269"/>
            <a:ext cx="552198" cy="495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794512" y="2052807"/>
            <a:ext cx="514115" cy="495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632330" y="2043269"/>
            <a:ext cx="533157" cy="505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479669" y="2081419"/>
            <a:ext cx="399867" cy="448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9031537" y="2052807"/>
            <a:ext cx="580760" cy="476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859834" y="2071881"/>
            <a:ext cx="561719" cy="429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688132" y="2062344"/>
            <a:ext cx="561719" cy="467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891041" y="2338926"/>
            <a:ext cx="161851" cy="181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8431735" y="2338926"/>
            <a:ext cx="161851" cy="181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910082" y="2844405"/>
            <a:ext cx="161851" cy="85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900892" y="2863479"/>
            <a:ext cx="456991" cy="505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1700628" y="2939778"/>
            <a:ext cx="533157" cy="419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2528925" y="2844405"/>
            <a:ext cx="456991" cy="5245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3395305" y="2892091"/>
            <a:ext cx="399867" cy="448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4185520" y="2882554"/>
            <a:ext cx="437950" cy="419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4966214" y="2853942"/>
            <a:ext cx="523636" cy="4864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5794512" y="2920703"/>
            <a:ext cx="533157" cy="371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7384462" y="2873016"/>
            <a:ext cx="590280" cy="448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8203239" y="2873016"/>
            <a:ext cx="590280" cy="448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9050578" y="2834867"/>
            <a:ext cx="561719" cy="543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9850314" y="2882554"/>
            <a:ext cx="590280" cy="457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10745256" y="2892091"/>
            <a:ext cx="409388" cy="4482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6784661" y="3206823"/>
            <a:ext cx="190413" cy="133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7717685" y="3759988"/>
            <a:ext cx="199933" cy="57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996099" y="3674152"/>
            <a:ext cx="295140" cy="476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1786314" y="3712301"/>
            <a:ext cx="437950" cy="3910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2519404" y="3674152"/>
            <a:ext cx="561719" cy="495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3338181" y="3693226"/>
            <a:ext cx="552198" cy="467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4166479" y="3683689"/>
            <a:ext cx="456991" cy="505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5756429" y="3674152"/>
            <a:ext cx="590280" cy="515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6613289" y="3721838"/>
            <a:ext cx="504595" cy="457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7441586" y="3826749"/>
            <a:ext cx="447471" cy="2479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5166148" y="3969809"/>
            <a:ext cx="161851" cy="181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8412694" y="4027033"/>
            <a:ext cx="199933" cy="133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30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7421" y="2686048"/>
            <a:ext cx="561719" cy="468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1619" y="2695608"/>
            <a:ext cx="514115" cy="4015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1834" y="2666929"/>
            <a:ext cx="552198" cy="497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08363" y="2666928"/>
            <a:ext cx="571239" cy="506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5702" y="2638249"/>
            <a:ext cx="504595" cy="554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88595" y="2666928"/>
            <a:ext cx="542677" cy="487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74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4942" y="1786204"/>
            <a:ext cx="580760" cy="477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0363" y="1776661"/>
            <a:ext cx="409388" cy="4962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5520" y="1786204"/>
            <a:ext cx="514115" cy="477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45256" y="1824377"/>
            <a:ext cx="580760" cy="419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23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3289" y="1651398"/>
            <a:ext cx="590280" cy="447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72066" y="1622828"/>
            <a:ext cx="571239" cy="523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0842" y="1651398"/>
            <a:ext cx="590280" cy="447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8661" y="1622828"/>
            <a:ext cx="533157" cy="495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9520" y="1632352"/>
            <a:ext cx="561719" cy="4761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6380" y="1641875"/>
            <a:ext cx="476033" cy="466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7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5157" y="2254583"/>
            <a:ext cx="333223" cy="305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1305" y="2245033"/>
            <a:ext cx="323702" cy="3151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30942" y="2254583"/>
            <a:ext cx="333223" cy="305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2892" y="2884847"/>
            <a:ext cx="333223" cy="3151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7338" y="2884847"/>
            <a:ext cx="333223" cy="3151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64628" y="2961243"/>
            <a:ext cx="304661" cy="238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43107" y="3543759"/>
            <a:ext cx="323702" cy="286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08628" y="3524661"/>
            <a:ext cx="323702" cy="305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50380" y="3524662"/>
            <a:ext cx="418909" cy="305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45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3256328"/>
            <a:ext cx="380826" cy="324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8330" y="3256328"/>
            <a:ext cx="380826" cy="324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1917" y="3256328"/>
            <a:ext cx="380826" cy="324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5504" y="3256328"/>
            <a:ext cx="380826" cy="324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78611" y="3256328"/>
            <a:ext cx="380826" cy="324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3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5338" y="1203858"/>
            <a:ext cx="380826" cy="323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9371" y="2356697"/>
            <a:ext cx="380826" cy="323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9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5818" y="1366659"/>
            <a:ext cx="380826" cy="324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8231" y="2494185"/>
            <a:ext cx="380826" cy="324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E18AD39459E74CDB9CD7B804FAF2FBAC</vt:lpwstr>
  </property>
  <property fmtid="{D5CDD505-2E9C-101B-9397-08002B2CF9AE}" pid="3" name="KSOProductBuildVer">
    <vt:lpwstr>2052-11.1.0.11035</vt:lpwstr>
  </property>
</Properties>
</file>