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47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8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6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7388" y="3169741"/>
            <a:ext cx="380826" cy="324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93785" y="3169741"/>
            <a:ext cx="380826" cy="324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9553" y="3723188"/>
            <a:ext cx="380826" cy="324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1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1806951"/>
            <a:ext cx="380826" cy="325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4148" y="1806951"/>
            <a:ext cx="380826" cy="325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1157" y="1806951"/>
            <a:ext cx="380826" cy="325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0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5421" y="2224300"/>
            <a:ext cx="1932694" cy="1792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8628" y="2224300"/>
            <a:ext cx="1923173" cy="1792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2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679955"/>
            <a:ext cx="371305" cy="314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5256" y="2679955"/>
            <a:ext cx="371305" cy="314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74347" y="2689478"/>
            <a:ext cx="714049" cy="314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7421" y="3232320"/>
            <a:ext cx="685487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0181" y="3241844"/>
            <a:ext cx="704528" cy="314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84528" y="3241844"/>
            <a:ext cx="371305" cy="304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40991" y="3232320"/>
            <a:ext cx="380826" cy="314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78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26611" y="1795256"/>
            <a:ext cx="1380495" cy="314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60165" y="2348387"/>
            <a:ext cx="1037752" cy="324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8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3421" y="2396234"/>
            <a:ext cx="380826" cy="324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7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9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9024" y="1662551"/>
            <a:ext cx="333223" cy="3056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1057" y="2904053"/>
            <a:ext cx="8216330" cy="38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504" y="3711029"/>
            <a:ext cx="5702115" cy="257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86504" y="3463449"/>
            <a:ext cx="333223" cy="3056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9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6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3735" y="1757406"/>
            <a:ext cx="714049" cy="324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2864155"/>
            <a:ext cx="380826" cy="324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7768" y="3970904"/>
            <a:ext cx="380826" cy="324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1837" y="2576512"/>
            <a:ext cx="5648325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07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9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1375941"/>
            <a:ext cx="590280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0099" y="1375941"/>
            <a:ext cx="590280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6958" y="1423673"/>
            <a:ext cx="514115" cy="334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297" y="1328208"/>
            <a:ext cx="542677" cy="525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4512" y="1347301"/>
            <a:ext cx="523636" cy="47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51107" y="1375941"/>
            <a:ext cx="437950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60363" y="1375941"/>
            <a:ext cx="447471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31537" y="1337755"/>
            <a:ext cx="590280" cy="50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69355" y="1347301"/>
            <a:ext cx="523636" cy="50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97652" y="1337755"/>
            <a:ext cx="533157" cy="496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94181" y="1643243"/>
            <a:ext cx="171371" cy="181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1371" y="2158754"/>
            <a:ext cx="552198" cy="515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10148" y="2359230"/>
            <a:ext cx="523636" cy="105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19404" y="2158754"/>
            <a:ext cx="552198" cy="486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357223" y="2158754"/>
            <a:ext cx="523636" cy="486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156958" y="2177847"/>
            <a:ext cx="561719" cy="47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746909" y="2177847"/>
            <a:ext cx="590280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565685" y="2149207"/>
            <a:ext cx="599801" cy="515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384462" y="2187393"/>
            <a:ext cx="590280" cy="467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203239" y="2187393"/>
            <a:ext cx="590280" cy="467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069619" y="2158754"/>
            <a:ext cx="552198" cy="496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859834" y="2139661"/>
            <a:ext cx="533157" cy="544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166148" y="2464242"/>
            <a:ext cx="161851" cy="181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869024" y="2511974"/>
            <a:ext cx="190413" cy="133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6727537" y="2979753"/>
            <a:ext cx="276099" cy="181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853289" y="3008392"/>
            <a:ext cx="590280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672066" y="3008392"/>
            <a:ext cx="580760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2567008" y="2970206"/>
            <a:ext cx="447471" cy="50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3309619" y="2998846"/>
            <a:ext cx="599801" cy="448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156958" y="3008392"/>
            <a:ext cx="561719" cy="400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4956694" y="2979753"/>
            <a:ext cx="580760" cy="467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5984925" y="3247054"/>
            <a:ext cx="152330" cy="95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5984925" y="3371159"/>
            <a:ext cx="152330" cy="85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7451107" y="3008392"/>
            <a:ext cx="437950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8260363" y="3008392"/>
            <a:ext cx="447471" cy="45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9250512" y="3275694"/>
            <a:ext cx="161851" cy="181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9850314" y="2960660"/>
            <a:ext cx="552198" cy="525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10669090" y="2970206"/>
            <a:ext cx="580760" cy="515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9183867" y="3810298"/>
            <a:ext cx="285619" cy="190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872330" y="3772112"/>
            <a:ext cx="552198" cy="515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1691107" y="3781658"/>
            <a:ext cx="552198" cy="5346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3319140" y="3791205"/>
            <a:ext cx="580760" cy="515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4137917" y="3791205"/>
            <a:ext cx="561719" cy="496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4956694" y="3800751"/>
            <a:ext cx="580760" cy="486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5756429" y="3810298"/>
            <a:ext cx="599801" cy="496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6594247" y="3791205"/>
            <a:ext cx="514115" cy="47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7422545" y="3810298"/>
            <a:ext cx="523636" cy="47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9897917" y="3819844"/>
            <a:ext cx="447471" cy="467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10716694" y="3819844"/>
            <a:ext cx="447471" cy="467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2709818" y="4096693"/>
            <a:ext cx="161851" cy="181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8412694" y="4144425"/>
            <a:ext cx="199933" cy="143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3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73" y="1242356"/>
            <a:ext cx="276099" cy="181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809" y="1242356"/>
            <a:ext cx="580760" cy="467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0561" y="1509766"/>
            <a:ext cx="142809" cy="95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7702" y="1232805"/>
            <a:ext cx="542677" cy="515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7438" y="1251906"/>
            <a:ext cx="542677" cy="506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75735" y="1242356"/>
            <a:ext cx="533157" cy="496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4991" y="1251906"/>
            <a:ext cx="476033" cy="458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4247" y="1223255"/>
            <a:ext cx="542677" cy="544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84462" y="1242356"/>
            <a:ext cx="609322" cy="477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98446" y="1280557"/>
            <a:ext cx="399867" cy="4488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50578" y="1261456"/>
            <a:ext cx="514115" cy="477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88396" y="1299658"/>
            <a:ext cx="495074" cy="382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773818" y="1242356"/>
            <a:ext cx="361785" cy="525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00561" y="1633921"/>
            <a:ext cx="142809" cy="95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002644" y="2073237"/>
            <a:ext cx="285619" cy="191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72330" y="2044586"/>
            <a:ext cx="552198" cy="544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00363" y="2044586"/>
            <a:ext cx="552198" cy="544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309619" y="2092338"/>
            <a:ext cx="590280" cy="439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166479" y="2111439"/>
            <a:ext cx="485553" cy="382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928132" y="2054136"/>
            <a:ext cx="609322" cy="487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775471" y="2054136"/>
            <a:ext cx="561719" cy="496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575206" y="2073237"/>
            <a:ext cx="571239" cy="439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374942" y="2044586"/>
            <a:ext cx="580760" cy="506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8260363" y="2063687"/>
            <a:ext cx="485553" cy="477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891041" y="2359748"/>
            <a:ext cx="161851" cy="181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9231471" y="2417050"/>
            <a:ext cx="199933" cy="133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4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2406319"/>
            <a:ext cx="333223" cy="314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5553" y="2406319"/>
            <a:ext cx="323702" cy="314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40859" y="2406319"/>
            <a:ext cx="323702" cy="314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6595" y="3312797"/>
            <a:ext cx="333223" cy="314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0743" y="3370048"/>
            <a:ext cx="314181" cy="2576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45322" y="3417758"/>
            <a:ext cx="295140" cy="209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81123" y="4219275"/>
            <a:ext cx="333223" cy="305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32330" y="4219275"/>
            <a:ext cx="333223" cy="314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17090" y="4219275"/>
            <a:ext cx="323326" cy="305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46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5785" y="2585922"/>
            <a:ext cx="476033" cy="524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6479" y="2624046"/>
            <a:ext cx="599801" cy="4670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5256" y="2595453"/>
            <a:ext cx="571239" cy="533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4991" y="2604984"/>
            <a:ext cx="599801" cy="495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1669" y="2585922"/>
            <a:ext cx="590280" cy="50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0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6595" y="1709807"/>
            <a:ext cx="571239" cy="477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9834" y="1767062"/>
            <a:ext cx="361785" cy="43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6975" y="1709807"/>
            <a:ext cx="485553" cy="51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8148" y="1719349"/>
            <a:ext cx="590280" cy="51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8710" y="3169814"/>
            <a:ext cx="447471" cy="52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00297" y="3179357"/>
            <a:ext cx="542677" cy="486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00033" y="3198442"/>
            <a:ext cx="580760" cy="448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28330" y="3179357"/>
            <a:ext cx="542677" cy="486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28066" y="3188899"/>
            <a:ext cx="571239" cy="477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84595" y="3198442"/>
            <a:ext cx="485553" cy="458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93851" y="3169814"/>
            <a:ext cx="542677" cy="49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5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4677" y="2290777"/>
            <a:ext cx="361785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7090" y="2300311"/>
            <a:ext cx="342743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9504" y="2300311"/>
            <a:ext cx="361785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2000" y="2290777"/>
            <a:ext cx="380826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83933" y="2290777"/>
            <a:ext cx="380826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6347" y="2300311"/>
            <a:ext cx="380826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5157" y="3253680"/>
            <a:ext cx="380826" cy="305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38049" y="3253680"/>
            <a:ext cx="390347" cy="305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9983" y="3253680"/>
            <a:ext cx="371305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75338" y="4006841"/>
            <a:ext cx="371305" cy="324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88066" y="4006841"/>
            <a:ext cx="371305" cy="305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18677" y="4588395"/>
            <a:ext cx="361785" cy="324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979058"/>
            <a:ext cx="361785" cy="305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0132" y="2969515"/>
            <a:ext cx="371305" cy="305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7504" y="2979058"/>
            <a:ext cx="371305" cy="286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8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3020298"/>
            <a:ext cx="380826" cy="324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7586" y="3020298"/>
            <a:ext cx="380826" cy="324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4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2120063"/>
            <a:ext cx="380826" cy="324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0181" y="2120063"/>
            <a:ext cx="380826" cy="324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5652" y="3226920"/>
            <a:ext cx="380826" cy="324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1983" y="3226920"/>
            <a:ext cx="380826" cy="324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3780349"/>
            <a:ext cx="380826" cy="324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46314" y="3780349"/>
            <a:ext cx="380826" cy="324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D872A2B8B0924111871A9807838FC078</vt:lpwstr>
  </property>
  <property fmtid="{D5CDD505-2E9C-101B-9397-08002B2CF9AE}" pid="3" name="KSOProductBuildVer">
    <vt:lpwstr>2052-11.1.0.11035</vt:lpwstr>
  </property>
</Properties>
</file>