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47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8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7" y="2328048"/>
            <a:ext cx="1932694" cy="1791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2328048"/>
            <a:ext cx="1932694" cy="1791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4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5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1853493"/>
            <a:ext cx="371305" cy="31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5024" y="1853493"/>
            <a:ext cx="380826" cy="31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404" y="1853493"/>
            <a:ext cx="4569917" cy="31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2455099"/>
            <a:ext cx="371305" cy="286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545" y="2455099"/>
            <a:ext cx="371305" cy="286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2436000"/>
            <a:ext cx="3560727" cy="324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61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082" y="2216022"/>
            <a:ext cx="418908" cy="315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2225569"/>
            <a:ext cx="371305" cy="305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7355" y="2216023"/>
            <a:ext cx="390347" cy="315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8808" y="2216023"/>
            <a:ext cx="409039" cy="315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000" y="2206476"/>
            <a:ext cx="352264" cy="324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8958" y="2970191"/>
            <a:ext cx="571018" cy="295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2512" y="2970190"/>
            <a:ext cx="323702" cy="286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98247" y="1270750"/>
            <a:ext cx="1732760" cy="32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7190" y="2482015"/>
            <a:ext cx="380826" cy="32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5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43" y="3717032"/>
            <a:ext cx="10023514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9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461937"/>
            <a:ext cx="333223" cy="314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2461937"/>
            <a:ext cx="333223" cy="314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6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3818" y="1223021"/>
            <a:ext cx="380826" cy="333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0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0297" y="1223093"/>
            <a:ext cx="380826" cy="324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3932337"/>
            <a:ext cx="1713719" cy="314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3922798"/>
            <a:ext cx="1713719" cy="333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2543175"/>
            <a:ext cx="560070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9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5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2859" y="1385232"/>
            <a:ext cx="323702" cy="209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1394771"/>
            <a:ext cx="599801" cy="476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1413848"/>
            <a:ext cx="552198" cy="438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6958" y="1413848"/>
            <a:ext cx="552198" cy="438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5256" y="1576003"/>
            <a:ext cx="514115" cy="305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5950" y="1375694"/>
            <a:ext cx="580760" cy="524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2809" y="1385232"/>
            <a:ext cx="523636" cy="48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3504" y="1423386"/>
            <a:ext cx="571239" cy="42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1256" y="1442463"/>
            <a:ext cx="152330" cy="314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1375694"/>
            <a:ext cx="561719" cy="467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69355" y="1375694"/>
            <a:ext cx="552198" cy="496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07173" y="1366155"/>
            <a:ext cx="552198" cy="50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41256" y="1785850"/>
            <a:ext cx="142809" cy="95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28859" y="2215083"/>
            <a:ext cx="199933" cy="5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57157" y="2215083"/>
            <a:ext cx="190413" cy="5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2330" y="2234161"/>
            <a:ext cx="561719" cy="419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00363" y="2262776"/>
            <a:ext cx="580760" cy="419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28661" y="2262776"/>
            <a:ext cx="571239" cy="419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56958" y="2262776"/>
            <a:ext cx="504595" cy="372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75735" y="2243699"/>
            <a:ext cx="514115" cy="467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842115" y="2234161"/>
            <a:ext cx="399867" cy="44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613289" y="2405854"/>
            <a:ext cx="514115" cy="95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413024" y="2215083"/>
            <a:ext cx="571239" cy="48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279404" y="2205545"/>
            <a:ext cx="514115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098181" y="2262776"/>
            <a:ext cx="456991" cy="372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9850314" y="2224622"/>
            <a:ext cx="580760" cy="42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0669090" y="2224622"/>
            <a:ext cx="580760" cy="438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891041" y="2501239"/>
            <a:ext cx="161851" cy="1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872330" y="3006781"/>
            <a:ext cx="542677" cy="5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1662545" y="3025858"/>
            <a:ext cx="542677" cy="48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519404" y="3006781"/>
            <a:ext cx="561719" cy="467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4137917" y="3006781"/>
            <a:ext cx="542677" cy="5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4956694" y="3006781"/>
            <a:ext cx="571239" cy="5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842115" y="3054473"/>
            <a:ext cx="409388" cy="44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613289" y="3216628"/>
            <a:ext cx="514115" cy="104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7413024" y="3025858"/>
            <a:ext cx="580760" cy="476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8231801" y="2997242"/>
            <a:ext cx="561719" cy="543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9098181" y="3006781"/>
            <a:ext cx="504595" cy="53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964561" y="3016319"/>
            <a:ext cx="352264" cy="524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10697652" y="3025858"/>
            <a:ext cx="533157" cy="515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3509553" y="3369245"/>
            <a:ext cx="190413" cy="133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910413" y="3846171"/>
            <a:ext cx="476033" cy="4769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1748231" y="3836632"/>
            <a:ext cx="504595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2557487" y="3893863"/>
            <a:ext cx="447471" cy="372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3319140" y="3865248"/>
            <a:ext cx="580760" cy="42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4975735" y="3903402"/>
            <a:ext cx="533157" cy="372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5746909" y="3855709"/>
            <a:ext cx="590280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6575206" y="3827094"/>
            <a:ext cx="552198" cy="515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7393983" y="3846171"/>
            <a:ext cx="580760" cy="50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8279404" y="3874786"/>
            <a:ext cx="447471" cy="41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9031537" y="3817555"/>
            <a:ext cx="590280" cy="5055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10669090" y="3865248"/>
            <a:ext cx="580760" cy="44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4347371" y="4141865"/>
            <a:ext cx="161851" cy="1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10050247" y="4189557"/>
            <a:ext cx="199933" cy="133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5908760" y="4647406"/>
            <a:ext cx="285619" cy="1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57"/>
          <p:cNvSpPr/>
          <p:nvPr/>
        </p:nvSpPr>
        <p:spPr bwMode="white">
          <a:xfrm>
            <a:off x="881851" y="4656945"/>
            <a:ext cx="542677" cy="48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1891041" y="4952639"/>
            <a:ext cx="161851" cy="1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59"/>
          <p:cNvSpPr/>
          <p:nvPr/>
        </p:nvSpPr>
        <p:spPr bwMode="white">
          <a:xfrm>
            <a:off x="2481322" y="4685560"/>
            <a:ext cx="590280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60"/>
          <p:cNvSpPr/>
          <p:nvPr/>
        </p:nvSpPr>
        <p:spPr bwMode="white">
          <a:xfrm>
            <a:off x="3300099" y="4685560"/>
            <a:ext cx="590280" cy="457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61"/>
          <p:cNvSpPr/>
          <p:nvPr/>
        </p:nvSpPr>
        <p:spPr bwMode="white">
          <a:xfrm>
            <a:off x="4137917" y="4656945"/>
            <a:ext cx="571239" cy="467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62"/>
          <p:cNvSpPr/>
          <p:nvPr/>
        </p:nvSpPr>
        <p:spPr bwMode="white">
          <a:xfrm>
            <a:off x="5166148" y="4924023"/>
            <a:ext cx="152330" cy="858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63"/>
          <p:cNvSpPr/>
          <p:nvPr/>
        </p:nvSpPr>
        <p:spPr bwMode="white">
          <a:xfrm>
            <a:off x="5166148" y="5038486"/>
            <a:ext cx="152330" cy="95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64"/>
          <p:cNvSpPr/>
          <p:nvPr/>
        </p:nvSpPr>
        <p:spPr bwMode="white">
          <a:xfrm>
            <a:off x="6565685" y="4676022"/>
            <a:ext cx="590280" cy="44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65"/>
          <p:cNvSpPr/>
          <p:nvPr/>
        </p:nvSpPr>
        <p:spPr bwMode="white">
          <a:xfrm>
            <a:off x="7413024" y="4647406"/>
            <a:ext cx="571239" cy="5246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66"/>
          <p:cNvSpPr/>
          <p:nvPr/>
        </p:nvSpPr>
        <p:spPr bwMode="white">
          <a:xfrm>
            <a:off x="8269884" y="4647406"/>
            <a:ext cx="533157" cy="4960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67"/>
          <p:cNvSpPr/>
          <p:nvPr/>
        </p:nvSpPr>
        <p:spPr bwMode="white">
          <a:xfrm>
            <a:off x="9041057" y="4647406"/>
            <a:ext cx="571239" cy="48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68"/>
          <p:cNvSpPr/>
          <p:nvPr/>
        </p:nvSpPr>
        <p:spPr bwMode="white">
          <a:xfrm>
            <a:off x="9907438" y="4714176"/>
            <a:ext cx="523636" cy="3720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69"/>
          <p:cNvSpPr/>
          <p:nvPr/>
        </p:nvSpPr>
        <p:spPr bwMode="white">
          <a:xfrm>
            <a:off x="10888066" y="4952639"/>
            <a:ext cx="161851" cy="1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5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46314" y="1252031"/>
            <a:ext cx="285619" cy="19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809" y="1261589"/>
            <a:ext cx="580760" cy="43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2066" y="1242474"/>
            <a:ext cx="590280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1242474"/>
            <a:ext cx="599801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099" y="1261589"/>
            <a:ext cx="590280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8876" y="1252031"/>
            <a:ext cx="590280" cy="487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4776" y="1252031"/>
            <a:ext cx="533157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991" y="1223359"/>
            <a:ext cx="561719" cy="468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22280" y="1223359"/>
            <a:ext cx="552198" cy="544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60099" y="1252031"/>
            <a:ext cx="542677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36000" y="1271146"/>
            <a:ext cx="399867" cy="449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84661" y="1586538"/>
            <a:ext cx="190413" cy="143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88066" y="1538751"/>
            <a:ext cx="161851" cy="181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3289" y="2054847"/>
            <a:ext cx="580760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91107" y="2064404"/>
            <a:ext cx="533157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500363" y="2083519"/>
            <a:ext cx="561719" cy="43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338181" y="2073962"/>
            <a:ext cx="552198" cy="468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185520" y="2093076"/>
            <a:ext cx="456991" cy="4109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994776" y="2064404"/>
            <a:ext cx="485553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832595" y="2112191"/>
            <a:ext cx="447471" cy="372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575206" y="2083519"/>
            <a:ext cx="590280" cy="43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413024" y="2054847"/>
            <a:ext cx="561719" cy="487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203239" y="2045290"/>
            <a:ext cx="599801" cy="516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9117223" y="2093076"/>
            <a:ext cx="409388" cy="449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9850314" y="2064404"/>
            <a:ext cx="590280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0669090" y="2064404"/>
            <a:ext cx="590280" cy="496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853289" y="2895892"/>
            <a:ext cx="580760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1672066" y="2895892"/>
            <a:ext cx="580760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3328661" y="2876777"/>
            <a:ext cx="552198" cy="487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4128396" y="2848105"/>
            <a:ext cx="561719" cy="535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4937652" y="2886334"/>
            <a:ext cx="599801" cy="487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756429" y="2886334"/>
            <a:ext cx="590280" cy="487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6565685" y="2895892"/>
            <a:ext cx="590280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7384462" y="2895892"/>
            <a:ext cx="590280" cy="477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8241322" y="2915006"/>
            <a:ext cx="514115" cy="458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9212429" y="3020137"/>
            <a:ext cx="171371" cy="86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9088661" y="3087038"/>
            <a:ext cx="437950" cy="191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9364760" y="2962793"/>
            <a:ext cx="190413" cy="57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9878876" y="2905449"/>
            <a:ext cx="561719" cy="40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10688132" y="2867220"/>
            <a:ext cx="571239" cy="458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2690776" y="3220841"/>
            <a:ext cx="199933" cy="133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20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0876" y="1309275"/>
            <a:ext cx="190413" cy="57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809" y="1194637"/>
            <a:ext cx="561719" cy="534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1280615"/>
            <a:ext cx="447471" cy="372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0842" y="1242403"/>
            <a:ext cx="580760" cy="429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7917" y="1204190"/>
            <a:ext cx="542677" cy="544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4776" y="1376147"/>
            <a:ext cx="447471" cy="248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3074" y="1251956"/>
            <a:ext cx="456991" cy="420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5206" y="1223297"/>
            <a:ext cx="590280" cy="515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0148" y="1213743"/>
            <a:ext cx="456991" cy="506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12760" y="1242403"/>
            <a:ext cx="599801" cy="44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28595" y="1519444"/>
            <a:ext cx="161851" cy="181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231471" y="1576763"/>
            <a:ext cx="199933" cy="133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0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2263665"/>
            <a:ext cx="292250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3685" y="2263665"/>
            <a:ext cx="333223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07900" y="2263665"/>
            <a:ext cx="333223" cy="31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0181" y="2263665"/>
            <a:ext cx="333223" cy="305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454" y="2989137"/>
            <a:ext cx="323702" cy="286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008" y="2960500"/>
            <a:ext cx="333223" cy="31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26942" y="2960500"/>
            <a:ext cx="333223" cy="315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02247" y="2852936"/>
            <a:ext cx="438369" cy="422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1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4198" y="2682092"/>
            <a:ext cx="590280" cy="486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9140" y="2682092"/>
            <a:ext cx="409388" cy="486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2682092"/>
            <a:ext cx="533157" cy="4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9942" y="2701648"/>
            <a:ext cx="644249" cy="4858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6628" y="2663020"/>
            <a:ext cx="580760" cy="5244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69487" y="2663020"/>
            <a:ext cx="447471" cy="5244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59636" y="2691628"/>
            <a:ext cx="514115" cy="4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8363" y="4160213"/>
            <a:ext cx="533157" cy="514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43107" y="4169749"/>
            <a:ext cx="542677" cy="486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42842" y="4141141"/>
            <a:ext cx="561719" cy="5340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75404" y="4179286"/>
            <a:ext cx="552198" cy="495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46115" y="4188822"/>
            <a:ext cx="571239" cy="438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183867" y="4160213"/>
            <a:ext cx="447471" cy="495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16958" y="4188822"/>
            <a:ext cx="599801" cy="448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1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2181" y="2213240"/>
            <a:ext cx="380826" cy="323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98380" y="4136891"/>
            <a:ext cx="380826" cy="323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0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1252004"/>
            <a:ext cx="380826" cy="334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3966" y="2542041"/>
            <a:ext cx="380826" cy="324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1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7471" y="2338494"/>
            <a:ext cx="714049" cy="314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84132" y="2338494"/>
            <a:ext cx="704528" cy="314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256" y="2901003"/>
            <a:ext cx="723570" cy="333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7438" y="2910537"/>
            <a:ext cx="704528" cy="32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7471" y="2910537"/>
            <a:ext cx="714049" cy="32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74611" y="2910537"/>
            <a:ext cx="723570" cy="324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415058"/>
            <a:ext cx="723570" cy="305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6280" y="2405522"/>
            <a:ext cx="695008" cy="32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3570" y="2405522"/>
            <a:ext cx="704528" cy="31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405522"/>
            <a:ext cx="714049" cy="32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0429" y="3425888"/>
            <a:ext cx="714049" cy="31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6760" y="3425888"/>
            <a:ext cx="704528" cy="32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3570" y="3425888"/>
            <a:ext cx="704528" cy="324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50380" y="3425888"/>
            <a:ext cx="714049" cy="31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2766294"/>
            <a:ext cx="399867" cy="342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3290284"/>
            <a:ext cx="399867" cy="342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1338" y="3252176"/>
            <a:ext cx="399867" cy="333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3890491"/>
            <a:ext cx="399867" cy="342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31338" y="3795220"/>
            <a:ext cx="399867" cy="342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2190CB8C424B41E4AD47DAE97D946ECB</vt:lpwstr>
  </property>
  <property fmtid="{D5CDD505-2E9C-101B-9397-08002B2CF9AE}" pid="3" name="KSOProductBuildVer">
    <vt:lpwstr>2052-11.1.0.11035</vt:lpwstr>
  </property>
</Properties>
</file>