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349" r:id="rId3"/>
    <p:sldId id="276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50" r:id="rId2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51" d="100"/>
          <a:sy n="51" d="100"/>
        </p:scale>
        <p:origin x="108" y="13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二级</a:t>
            </a:r>
            <a:endParaRPr lang="zh-CN" altLang="en-US" noProof="0"/>
          </a:p>
          <a:p>
            <a:pPr lvl="2"/>
            <a:r>
              <a:rPr lang="zh-CN" altLang="en-US" noProof="0"/>
              <a:t>三级</a:t>
            </a:r>
            <a:endParaRPr lang="zh-CN" altLang="en-US" noProof="0"/>
          </a:p>
          <a:p>
            <a:pPr lvl="3"/>
            <a:r>
              <a:rPr lang="zh-CN" altLang="en-US" noProof="0"/>
              <a:t>四级</a:t>
            </a:r>
            <a:endParaRPr lang="zh-CN" altLang="en-US" noProof="0"/>
          </a:p>
          <a:p>
            <a:pPr lvl="4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747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14082" y="2483460"/>
            <a:ext cx="441758" cy="4964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69818" y="2979922"/>
            <a:ext cx="362486" cy="4869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29256" y="3466838"/>
            <a:ext cx="380826" cy="3341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36727" y="3466838"/>
            <a:ext cx="380826" cy="3341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00297" y="3963301"/>
            <a:ext cx="380826" cy="3246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444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52760" y="2959878"/>
            <a:ext cx="390347" cy="3149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37917" y="2959878"/>
            <a:ext cx="1370975" cy="3149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19206" y="3933217"/>
            <a:ext cx="1390016" cy="3339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80330" y="3942759"/>
            <a:ext cx="704528" cy="3149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4924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62611" y="2161071"/>
            <a:ext cx="7426115" cy="3348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970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5223" y="1956893"/>
            <a:ext cx="380826" cy="3240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56760" y="1966424"/>
            <a:ext cx="685487" cy="3145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04495" y="2452528"/>
            <a:ext cx="361785" cy="3240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75404" y="2109396"/>
            <a:ext cx="3018049" cy="10389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81190" y="2938631"/>
            <a:ext cx="371305" cy="3336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94975" y="2957694"/>
            <a:ext cx="714049" cy="3050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995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99768" y="2041688"/>
            <a:ext cx="380826" cy="3237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253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89454" y="1156233"/>
            <a:ext cx="380826" cy="3239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81322" y="1623163"/>
            <a:ext cx="380826" cy="3239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61223" y="2995366"/>
            <a:ext cx="380826" cy="3239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055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33190" y="4104262"/>
            <a:ext cx="161851" cy="1144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8256240" y="3140968"/>
            <a:ext cx="254226" cy="2524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539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88859" y="2328102"/>
            <a:ext cx="199429" cy="3088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316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143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8512" y="2638425"/>
            <a:ext cx="5514975" cy="15811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579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73818" y="2301198"/>
            <a:ext cx="333223" cy="3052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849983" y="3150312"/>
            <a:ext cx="228495" cy="1812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773818" y="3904020"/>
            <a:ext cx="333223" cy="3148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286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62214" y="2835292"/>
            <a:ext cx="371305" cy="3052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85190" y="2835292"/>
            <a:ext cx="361785" cy="3052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26479" y="3235956"/>
            <a:ext cx="361785" cy="3052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752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396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47966" y="1356712"/>
            <a:ext cx="485553" cy="3816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38181" y="1289919"/>
            <a:ext cx="561719" cy="4770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18876" y="1289919"/>
            <a:ext cx="580760" cy="5057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56694" y="1299461"/>
            <a:ext cx="571239" cy="4961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94512" y="1318545"/>
            <a:ext cx="552198" cy="4389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75206" y="1289919"/>
            <a:ext cx="580760" cy="5247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03504" y="1356712"/>
            <a:ext cx="571239" cy="4007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260363" y="1289919"/>
            <a:ext cx="485553" cy="4866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107702" y="1347170"/>
            <a:ext cx="476033" cy="3721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888396" y="1299461"/>
            <a:ext cx="552198" cy="4961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669090" y="1289919"/>
            <a:ext cx="571239" cy="5247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91371" y="2120056"/>
            <a:ext cx="514115" cy="4770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519404" y="2139140"/>
            <a:ext cx="561719" cy="4484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309619" y="2100973"/>
            <a:ext cx="571239" cy="5152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233123" y="2167765"/>
            <a:ext cx="437950" cy="3721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956694" y="2120056"/>
            <a:ext cx="590280" cy="4580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5794512" y="2139140"/>
            <a:ext cx="561719" cy="4580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6651371" y="2148682"/>
            <a:ext cx="418909" cy="4389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7479669" y="2139140"/>
            <a:ext cx="399867" cy="4484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8241322" y="2091431"/>
            <a:ext cx="523636" cy="5343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9069619" y="2091431"/>
            <a:ext cx="514115" cy="5343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9878876" y="2310892"/>
            <a:ext cx="523636" cy="954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10697652" y="2139140"/>
            <a:ext cx="561719" cy="4007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1891041" y="2406310"/>
            <a:ext cx="161851" cy="1812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910413" y="2921568"/>
            <a:ext cx="476033" cy="4866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1748231" y="2978819"/>
            <a:ext cx="476033" cy="3721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2528925" y="2931110"/>
            <a:ext cx="552198" cy="4961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0" name="Rectangle 29"/>
          <p:cNvSpPr/>
          <p:nvPr/>
        </p:nvSpPr>
        <p:spPr bwMode="white">
          <a:xfrm>
            <a:off x="3309619" y="2940652"/>
            <a:ext cx="590280" cy="4961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1" name="Rectangle 30"/>
          <p:cNvSpPr/>
          <p:nvPr/>
        </p:nvSpPr>
        <p:spPr bwMode="white">
          <a:xfrm>
            <a:off x="4975735" y="3121946"/>
            <a:ext cx="523636" cy="1049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2" name="Rectangle 31"/>
          <p:cNvSpPr/>
          <p:nvPr/>
        </p:nvSpPr>
        <p:spPr bwMode="white">
          <a:xfrm>
            <a:off x="5756429" y="2931110"/>
            <a:ext cx="590280" cy="4961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3" name="Rectangle 32"/>
          <p:cNvSpPr/>
          <p:nvPr/>
        </p:nvSpPr>
        <p:spPr bwMode="white">
          <a:xfrm>
            <a:off x="6575206" y="2931110"/>
            <a:ext cx="590280" cy="4961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4" name="Rectangle 33"/>
          <p:cNvSpPr/>
          <p:nvPr/>
        </p:nvSpPr>
        <p:spPr bwMode="white">
          <a:xfrm>
            <a:off x="7470148" y="2978819"/>
            <a:ext cx="476033" cy="3721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5" name="Rectangle 34"/>
          <p:cNvSpPr/>
          <p:nvPr/>
        </p:nvSpPr>
        <p:spPr bwMode="white">
          <a:xfrm>
            <a:off x="8250842" y="2931110"/>
            <a:ext cx="552198" cy="4961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6" name="Rectangle 35"/>
          <p:cNvSpPr/>
          <p:nvPr/>
        </p:nvSpPr>
        <p:spPr bwMode="white">
          <a:xfrm>
            <a:off x="9050578" y="2912026"/>
            <a:ext cx="561719" cy="5343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7" name="Rectangle 36"/>
          <p:cNvSpPr/>
          <p:nvPr/>
        </p:nvSpPr>
        <p:spPr bwMode="white">
          <a:xfrm>
            <a:off x="9840793" y="2940652"/>
            <a:ext cx="580760" cy="4389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8" name="Rectangle 37"/>
          <p:cNvSpPr/>
          <p:nvPr/>
        </p:nvSpPr>
        <p:spPr bwMode="white">
          <a:xfrm>
            <a:off x="10697652" y="3121946"/>
            <a:ext cx="523636" cy="1049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9" name="Rectangle 38"/>
          <p:cNvSpPr/>
          <p:nvPr/>
        </p:nvSpPr>
        <p:spPr bwMode="white">
          <a:xfrm>
            <a:off x="4328330" y="3274615"/>
            <a:ext cx="190413" cy="1335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0" name="Rectangle 39"/>
          <p:cNvSpPr/>
          <p:nvPr/>
        </p:nvSpPr>
        <p:spPr bwMode="white">
          <a:xfrm>
            <a:off x="3414347" y="3732621"/>
            <a:ext cx="371305" cy="2003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1" name="Rectangle 40"/>
          <p:cNvSpPr/>
          <p:nvPr/>
        </p:nvSpPr>
        <p:spPr bwMode="white">
          <a:xfrm>
            <a:off x="8403173" y="3742163"/>
            <a:ext cx="142809" cy="858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2" name="Rectangle 41"/>
          <p:cNvSpPr/>
          <p:nvPr/>
        </p:nvSpPr>
        <p:spPr bwMode="white">
          <a:xfrm>
            <a:off x="8336528" y="3828040"/>
            <a:ext cx="295140" cy="1049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3" name="Rectangle 42"/>
          <p:cNvSpPr/>
          <p:nvPr/>
        </p:nvSpPr>
        <p:spPr bwMode="white">
          <a:xfrm>
            <a:off x="872330" y="3751705"/>
            <a:ext cx="580760" cy="4866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4" name="Rectangle 43"/>
          <p:cNvSpPr/>
          <p:nvPr/>
        </p:nvSpPr>
        <p:spPr bwMode="white">
          <a:xfrm>
            <a:off x="1691107" y="3751705"/>
            <a:ext cx="580760" cy="4866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5" name="Rectangle 44"/>
          <p:cNvSpPr/>
          <p:nvPr/>
        </p:nvSpPr>
        <p:spPr bwMode="white">
          <a:xfrm>
            <a:off x="2519404" y="3761247"/>
            <a:ext cx="495074" cy="4389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6" name="Rectangle 45"/>
          <p:cNvSpPr/>
          <p:nvPr/>
        </p:nvSpPr>
        <p:spPr bwMode="white">
          <a:xfrm>
            <a:off x="3404826" y="3923458"/>
            <a:ext cx="390347" cy="3435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7" name="Rectangle 46"/>
          <p:cNvSpPr/>
          <p:nvPr/>
        </p:nvSpPr>
        <p:spPr bwMode="white">
          <a:xfrm>
            <a:off x="4176000" y="3751705"/>
            <a:ext cx="476033" cy="4770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8" name="Rectangle 47"/>
          <p:cNvSpPr/>
          <p:nvPr/>
        </p:nvSpPr>
        <p:spPr bwMode="white">
          <a:xfrm>
            <a:off x="4985256" y="3751705"/>
            <a:ext cx="476033" cy="4866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9" name="Rectangle 48"/>
          <p:cNvSpPr/>
          <p:nvPr/>
        </p:nvSpPr>
        <p:spPr bwMode="white">
          <a:xfrm>
            <a:off x="5765950" y="3761247"/>
            <a:ext cx="580760" cy="4484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0" name="Rectangle 49"/>
          <p:cNvSpPr/>
          <p:nvPr/>
        </p:nvSpPr>
        <p:spPr bwMode="white">
          <a:xfrm>
            <a:off x="6565685" y="3742163"/>
            <a:ext cx="599801" cy="4770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1" name="Rectangle 50"/>
          <p:cNvSpPr/>
          <p:nvPr/>
        </p:nvSpPr>
        <p:spPr bwMode="white">
          <a:xfrm>
            <a:off x="7384462" y="3761247"/>
            <a:ext cx="599801" cy="4675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2" name="Rectangle 51"/>
          <p:cNvSpPr/>
          <p:nvPr/>
        </p:nvSpPr>
        <p:spPr bwMode="white">
          <a:xfrm>
            <a:off x="8241322" y="3923458"/>
            <a:ext cx="533157" cy="2576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3" name="Rectangle 52"/>
          <p:cNvSpPr/>
          <p:nvPr/>
        </p:nvSpPr>
        <p:spPr bwMode="white">
          <a:xfrm>
            <a:off x="9031537" y="3713538"/>
            <a:ext cx="571239" cy="5343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4" name="Rectangle 53"/>
          <p:cNvSpPr/>
          <p:nvPr/>
        </p:nvSpPr>
        <p:spPr bwMode="white">
          <a:xfrm>
            <a:off x="10069289" y="4037959"/>
            <a:ext cx="161851" cy="1812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5" name="Rectangle 54"/>
          <p:cNvSpPr/>
          <p:nvPr/>
        </p:nvSpPr>
        <p:spPr bwMode="white">
          <a:xfrm>
            <a:off x="10697652" y="3799414"/>
            <a:ext cx="533157" cy="3816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441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10413" y="1270950"/>
            <a:ext cx="485553" cy="4105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10148" y="1242307"/>
            <a:ext cx="561719" cy="4582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90842" y="1194570"/>
            <a:ext cx="571239" cy="5251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19140" y="1204117"/>
            <a:ext cx="580760" cy="5346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42644" y="1213665"/>
            <a:ext cx="352264" cy="5251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23338" y="1270950"/>
            <a:ext cx="495074" cy="4009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75471" y="1223212"/>
            <a:ext cx="561719" cy="5155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651371" y="1270950"/>
            <a:ext cx="495074" cy="4009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32066" y="1242307"/>
            <a:ext cx="561719" cy="4582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260363" y="1223212"/>
            <a:ext cx="485553" cy="4773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107702" y="1270950"/>
            <a:ext cx="476033" cy="3723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888396" y="1232760"/>
            <a:ext cx="552198" cy="4964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869024" y="1566922"/>
            <a:ext cx="190413" cy="1336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992793" y="2130225"/>
            <a:ext cx="190413" cy="572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919933" y="2101582"/>
            <a:ext cx="476033" cy="3819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710148" y="2034750"/>
            <a:ext cx="552198" cy="4773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2481322" y="2063392"/>
            <a:ext cx="599801" cy="4678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3395305" y="2072940"/>
            <a:ext cx="399867" cy="4487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4156958" y="2235247"/>
            <a:ext cx="523636" cy="1050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4956694" y="2044297"/>
            <a:ext cx="580760" cy="4869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5842115" y="2092035"/>
            <a:ext cx="485553" cy="4009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6613289" y="2235247"/>
            <a:ext cx="514115" cy="1050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7403504" y="2044297"/>
            <a:ext cx="580760" cy="4869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8288925" y="2092035"/>
            <a:ext cx="476033" cy="3723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9069619" y="2053845"/>
            <a:ext cx="561719" cy="4964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10716694" y="2187510"/>
            <a:ext cx="437950" cy="2577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10069289" y="2340270"/>
            <a:ext cx="161851" cy="1814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0" name="Rectangle 29"/>
          <p:cNvSpPr/>
          <p:nvPr/>
        </p:nvSpPr>
        <p:spPr bwMode="white">
          <a:xfrm>
            <a:off x="881851" y="2846288"/>
            <a:ext cx="561719" cy="5060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1" name="Rectangle 30"/>
          <p:cNvSpPr/>
          <p:nvPr/>
        </p:nvSpPr>
        <p:spPr bwMode="white">
          <a:xfrm>
            <a:off x="1900561" y="3123165"/>
            <a:ext cx="152330" cy="859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2" name="Rectangle 31"/>
          <p:cNvSpPr/>
          <p:nvPr/>
        </p:nvSpPr>
        <p:spPr bwMode="white">
          <a:xfrm>
            <a:off x="1900561" y="3237735"/>
            <a:ext cx="152330" cy="954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3" name="Rectangle 32"/>
          <p:cNvSpPr/>
          <p:nvPr/>
        </p:nvSpPr>
        <p:spPr bwMode="white">
          <a:xfrm>
            <a:off x="2490842" y="2884478"/>
            <a:ext cx="590280" cy="4391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4" name="Rectangle 33"/>
          <p:cNvSpPr/>
          <p:nvPr/>
        </p:nvSpPr>
        <p:spPr bwMode="white">
          <a:xfrm>
            <a:off x="3357223" y="2903573"/>
            <a:ext cx="485553" cy="3819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5" name="Rectangle 34"/>
          <p:cNvSpPr/>
          <p:nvPr/>
        </p:nvSpPr>
        <p:spPr bwMode="white">
          <a:xfrm>
            <a:off x="4233123" y="2855835"/>
            <a:ext cx="361785" cy="5155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6" name="Rectangle 35"/>
          <p:cNvSpPr/>
          <p:nvPr/>
        </p:nvSpPr>
        <p:spPr bwMode="white">
          <a:xfrm>
            <a:off x="5023338" y="2913120"/>
            <a:ext cx="476033" cy="3628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7" name="Rectangle 36"/>
          <p:cNvSpPr/>
          <p:nvPr/>
        </p:nvSpPr>
        <p:spPr bwMode="white">
          <a:xfrm>
            <a:off x="5794512" y="2865383"/>
            <a:ext cx="561719" cy="4964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8" name="Rectangle 37"/>
          <p:cNvSpPr/>
          <p:nvPr/>
        </p:nvSpPr>
        <p:spPr bwMode="white">
          <a:xfrm>
            <a:off x="6794181" y="3151808"/>
            <a:ext cx="171371" cy="1814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9" name="Rectangle 38"/>
          <p:cNvSpPr/>
          <p:nvPr/>
        </p:nvSpPr>
        <p:spPr bwMode="white">
          <a:xfrm>
            <a:off x="7413024" y="2836740"/>
            <a:ext cx="542677" cy="5442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0" name="Rectangle 39"/>
          <p:cNvSpPr/>
          <p:nvPr/>
        </p:nvSpPr>
        <p:spPr bwMode="white">
          <a:xfrm>
            <a:off x="8203239" y="2865383"/>
            <a:ext cx="580760" cy="4582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1" name="Rectangle 40"/>
          <p:cNvSpPr/>
          <p:nvPr/>
        </p:nvSpPr>
        <p:spPr bwMode="white">
          <a:xfrm>
            <a:off x="9031537" y="2827193"/>
            <a:ext cx="590280" cy="5155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2" name="Rectangle 41"/>
          <p:cNvSpPr/>
          <p:nvPr/>
        </p:nvSpPr>
        <p:spPr bwMode="white">
          <a:xfrm>
            <a:off x="9840793" y="2846288"/>
            <a:ext cx="599801" cy="5060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3" name="Rectangle 42"/>
          <p:cNvSpPr/>
          <p:nvPr/>
        </p:nvSpPr>
        <p:spPr bwMode="white">
          <a:xfrm>
            <a:off x="10726214" y="2913120"/>
            <a:ext cx="485553" cy="3819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133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19933" y="1223348"/>
            <a:ext cx="504595" cy="5064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47966" y="1299800"/>
            <a:ext cx="485553" cy="3727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47702" y="1204235"/>
            <a:ext cx="514115" cy="5447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37917" y="1252018"/>
            <a:ext cx="542677" cy="4587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13818" y="1232904"/>
            <a:ext cx="514115" cy="4587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04033" y="1213791"/>
            <a:ext cx="533157" cy="5351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84462" y="1232904"/>
            <a:ext cx="599801" cy="5064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203239" y="1232904"/>
            <a:ext cx="599801" cy="5064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031537" y="1242461"/>
            <a:ext cx="590280" cy="4587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831272" y="1242461"/>
            <a:ext cx="542677" cy="4778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726214" y="1223348"/>
            <a:ext cx="456991" cy="5351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872000" y="1567384"/>
            <a:ext cx="209454" cy="1433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794181" y="1529158"/>
            <a:ext cx="171371" cy="1815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72330" y="2026099"/>
            <a:ext cx="542677" cy="5447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672066" y="2064325"/>
            <a:ext cx="599801" cy="4682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490842" y="2035656"/>
            <a:ext cx="571239" cy="5256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4166479" y="2073882"/>
            <a:ext cx="504595" cy="4491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4966214" y="2035656"/>
            <a:ext cx="561719" cy="4969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6575206" y="2054769"/>
            <a:ext cx="590280" cy="4587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7384462" y="2035656"/>
            <a:ext cx="599801" cy="5160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8212760" y="2016543"/>
            <a:ext cx="571239" cy="5351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9069619" y="2245900"/>
            <a:ext cx="514115" cy="955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9916958" y="2045212"/>
            <a:ext cx="514115" cy="4587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10726214" y="2026099"/>
            <a:ext cx="485553" cy="5351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3509553" y="2398805"/>
            <a:ext cx="199933" cy="1337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5984925" y="2341466"/>
            <a:ext cx="161851" cy="1815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929454" y="2914859"/>
            <a:ext cx="485553" cy="3727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0" name="Rectangle 29"/>
          <p:cNvSpPr/>
          <p:nvPr/>
        </p:nvSpPr>
        <p:spPr bwMode="white">
          <a:xfrm>
            <a:off x="1719669" y="2876633"/>
            <a:ext cx="552198" cy="4969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1" name="Rectangle 30"/>
          <p:cNvSpPr/>
          <p:nvPr/>
        </p:nvSpPr>
        <p:spPr bwMode="white">
          <a:xfrm>
            <a:off x="2490842" y="2886190"/>
            <a:ext cx="599801" cy="4491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2" name="Rectangle 31"/>
          <p:cNvSpPr/>
          <p:nvPr/>
        </p:nvSpPr>
        <p:spPr bwMode="white">
          <a:xfrm>
            <a:off x="3385785" y="2857520"/>
            <a:ext cx="456991" cy="4969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3" name="Rectangle 32"/>
          <p:cNvSpPr/>
          <p:nvPr/>
        </p:nvSpPr>
        <p:spPr bwMode="white">
          <a:xfrm>
            <a:off x="4195041" y="2857520"/>
            <a:ext cx="476033" cy="5064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4" name="Rectangle 33"/>
          <p:cNvSpPr/>
          <p:nvPr/>
        </p:nvSpPr>
        <p:spPr bwMode="white">
          <a:xfrm>
            <a:off x="4994776" y="2867077"/>
            <a:ext cx="504595" cy="4682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5" name="Rectangle 34"/>
          <p:cNvSpPr/>
          <p:nvPr/>
        </p:nvSpPr>
        <p:spPr bwMode="white">
          <a:xfrm>
            <a:off x="5784991" y="2895746"/>
            <a:ext cx="571239" cy="4013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6" name="Rectangle 35"/>
          <p:cNvSpPr/>
          <p:nvPr/>
        </p:nvSpPr>
        <p:spPr bwMode="white">
          <a:xfrm>
            <a:off x="6613289" y="2933973"/>
            <a:ext cx="504595" cy="3440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7" name="Rectangle 36"/>
          <p:cNvSpPr/>
          <p:nvPr/>
        </p:nvSpPr>
        <p:spPr bwMode="white">
          <a:xfrm>
            <a:off x="7451107" y="2838407"/>
            <a:ext cx="542677" cy="5351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8" name="Rectangle 37"/>
          <p:cNvSpPr/>
          <p:nvPr/>
        </p:nvSpPr>
        <p:spPr bwMode="white">
          <a:xfrm>
            <a:off x="8298446" y="2895746"/>
            <a:ext cx="399867" cy="4491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9" name="Rectangle 38"/>
          <p:cNvSpPr/>
          <p:nvPr/>
        </p:nvSpPr>
        <p:spPr bwMode="white">
          <a:xfrm>
            <a:off x="9231471" y="3211113"/>
            <a:ext cx="199933" cy="1337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350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33851" y="2280792"/>
            <a:ext cx="314181" cy="2763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94446" y="2290322"/>
            <a:ext cx="314181" cy="2668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07768" y="2242671"/>
            <a:ext cx="333223" cy="3144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81454" y="2814477"/>
            <a:ext cx="304661" cy="2573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42314" y="2757296"/>
            <a:ext cx="333223" cy="3144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45851" y="2757296"/>
            <a:ext cx="333223" cy="3144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62214" y="3271922"/>
            <a:ext cx="323702" cy="3144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51504" y="3271922"/>
            <a:ext cx="333223" cy="3144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031206" y="3271922"/>
            <a:ext cx="333223" cy="3144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461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 flipH="1">
            <a:off x="3500031" y="2399495"/>
            <a:ext cx="561720" cy="4972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13950" y="2399495"/>
            <a:ext cx="476033" cy="4398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85123" y="2380371"/>
            <a:ext cx="542677" cy="5163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17950" y="2370810"/>
            <a:ext cx="590280" cy="5067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46049" y="2485549"/>
            <a:ext cx="495074" cy="3346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393322" y="2399495"/>
            <a:ext cx="447471" cy="4398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523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62082" y="1651412"/>
            <a:ext cx="466512" cy="4095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66545" y="1613318"/>
            <a:ext cx="552198" cy="5142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18479" y="1603794"/>
            <a:ext cx="599801" cy="5237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12231" y="1622841"/>
            <a:ext cx="542677" cy="5333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8016" y="2965661"/>
            <a:ext cx="437950" cy="3714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81586" y="2918043"/>
            <a:ext cx="590280" cy="4571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223603" y="2898996"/>
            <a:ext cx="514115" cy="4761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4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43041" y="2578866"/>
            <a:ext cx="504595" cy="3436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99900" y="2521584"/>
            <a:ext cx="409388" cy="4677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69752" y="2521584"/>
            <a:ext cx="580760" cy="4868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88528" y="2521584"/>
            <a:ext cx="561719" cy="4677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16826" y="2559772"/>
            <a:ext cx="571239" cy="3818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33388" y="3457183"/>
            <a:ext cx="466512" cy="4105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681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86049" y="2785616"/>
            <a:ext cx="361785" cy="2953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71074" y="2776087"/>
            <a:ext cx="390347" cy="3049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70148" y="2776087"/>
            <a:ext cx="390347" cy="3144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69355" y="2776087"/>
            <a:ext cx="380826" cy="3144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27405" y="3284984"/>
            <a:ext cx="408755" cy="3486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52826" y="3347802"/>
            <a:ext cx="352264" cy="2858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71074" y="3328745"/>
            <a:ext cx="390347" cy="3144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869355" y="3328745"/>
            <a:ext cx="380826" cy="3239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138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94115" y="2568399"/>
            <a:ext cx="361785" cy="3053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88132" y="2568399"/>
            <a:ext cx="371305" cy="3148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94115" y="3064533"/>
            <a:ext cx="371305" cy="3148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88132" y="3064533"/>
            <a:ext cx="371305" cy="3148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610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08628" y="1976061"/>
            <a:ext cx="704528" cy="3241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42577" y="2233441"/>
            <a:ext cx="704529" cy="3241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08628" y="3139035"/>
            <a:ext cx="704528" cy="3050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52099" y="3396414"/>
            <a:ext cx="695008" cy="3145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19404" y="3691924"/>
            <a:ext cx="714049" cy="3241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18148" y="4282943"/>
            <a:ext cx="704528" cy="3241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52099" y="4549855"/>
            <a:ext cx="704528" cy="3145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528925" y="4845365"/>
            <a:ext cx="695008" cy="3241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0</Words>
  <Application>WPS 演示</Application>
  <PresentationFormat>宽屏</PresentationFormat>
  <Paragraphs>0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Arial</vt:lpstr>
      <vt:lpstr>宋体</vt:lpstr>
      <vt:lpstr>Wingdings</vt:lpstr>
      <vt:lpstr>Calibri</vt:lpstr>
      <vt:lpstr>微软雅黑</vt:lpstr>
      <vt:lpstr>Arial Unicode MS</vt:lpstr>
      <vt:lpstr>等线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188</cp:revision>
  <dcterms:created xsi:type="dcterms:W3CDTF">2015-08-18T12:29:00Z</dcterms:created>
  <dcterms:modified xsi:type="dcterms:W3CDTF">2022-01-23T09:07:48Z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DC9763BD4B0D4EA4B3D696B31FB778FE</vt:lpwstr>
  </property>
  <property fmtid="{D5CDD505-2E9C-101B-9397-08002B2CF9AE}" pid="3" name="KSOProductBuildVer">
    <vt:lpwstr>2052-11.1.0.11035</vt:lpwstr>
  </property>
</Properties>
</file>