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49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50" r:id="rId2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7" d="100"/>
          <a:sy n="67" d="100"/>
        </p:scale>
        <p:origin x="84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9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099" y="2730439"/>
            <a:ext cx="361785" cy="295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98181" y="2730439"/>
            <a:ext cx="361785" cy="305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6067" y="3216985"/>
            <a:ext cx="319734" cy="372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1404" y="3216985"/>
            <a:ext cx="553028" cy="372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05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2231" y="2775266"/>
            <a:ext cx="218975" cy="304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9355" y="3299085"/>
            <a:ext cx="114247" cy="247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0628" y="3794331"/>
            <a:ext cx="114247" cy="247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3388" y="3975287"/>
            <a:ext cx="123768" cy="9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8280" y="4432437"/>
            <a:ext cx="180892" cy="123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693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03305" y="1931182"/>
            <a:ext cx="1037752" cy="315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50314" y="1931182"/>
            <a:ext cx="1037752" cy="315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2694" y="2418939"/>
            <a:ext cx="1018710" cy="315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0661" y="2418939"/>
            <a:ext cx="1037752" cy="315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12826" y="2418939"/>
            <a:ext cx="1028231" cy="325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69355" y="2418939"/>
            <a:ext cx="1018710" cy="315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1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2605337"/>
            <a:ext cx="1380495" cy="3241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0694" y="2605337"/>
            <a:ext cx="2389685" cy="3241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8578" y="3596806"/>
            <a:ext cx="1037752" cy="3241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0694" y="3587273"/>
            <a:ext cx="2380165" cy="333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6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08958" y="2061290"/>
            <a:ext cx="380826" cy="323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3652" y="3518934"/>
            <a:ext cx="371305" cy="304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6066" y="3509407"/>
            <a:ext cx="1028231" cy="323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5966" y="3509407"/>
            <a:ext cx="1056793" cy="323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1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1194480"/>
            <a:ext cx="1028231" cy="314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1074" y="1194480"/>
            <a:ext cx="1037752" cy="314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8561" y="1681020"/>
            <a:ext cx="371305" cy="305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23735" y="2644560"/>
            <a:ext cx="361785" cy="305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08495" y="2644560"/>
            <a:ext cx="361785" cy="305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93256" y="2644560"/>
            <a:ext cx="361785" cy="305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8099" y="3131101"/>
            <a:ext cx="361785" cy="305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40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2595" y="1204350"/>
            <a:ext cx="380826" cy="325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7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2636912"/>
            <a:ext cx="7128792" cy="27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356992"/>
            <a:ext cx="7128792" cy="14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05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5504" y="1680266"/>
            <a:ext cx="380826" cy="3334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0487" y="2695575"/>
            <a:ext cx="4391025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46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1289" y="2594623"/>
            <a:ext cx="2104066" cy="1857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6876" y="3185232"/>
            <a:ext cx="1827966" cy="1266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168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2428329"/>
            <a:ext cx="4398545" cy="325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52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8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1376208"/>
            <a:ext cx="571239" cy="525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8661" y="1376208"/>
            <a:ext cx="571239" cy="525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7917" y="1376208"/>
            <a:ext cx="571239" cy="525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5950" y="1452649"/>
            <a:ext cx="571239" cy="401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1851" y="1443094"/>
            <a:ext cx="476033" cy="382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9669" y="1423984"/>
            <a:ext cx="399867" cy="449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98181" y="1452649"/>
            <a:ext cx="476033" cy="382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07438" y="1443094"/>
            <a:ext cx="476033" cy="382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26214" y="1404873"/>
            <a:ext cx="447471" cy="439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66148" y="1681972"/>
            <a:ext cx="161851" cy="181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31735" y="1681972"/>
            <a:ext cx="161851" cy="181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71735" y="2217058"/>
            <a:ext cx="152330" cy="76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62809" y="2236169"/>
            <a:ext cx="580760" cy="429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700628" y="2236169"/>
            <a:ext cx="561719" cy="429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38446" y="2274389"/>
            <a:ext cx="495074" cy="210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586049" y="2475046"/>
            <a:ext cx="399867" cy="191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357223" y="2217058"/>
            <a:ext cx="466512" cy="496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185520" y="2236169"/>
            <a:ext cx="476033" cy="429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956694" y="2274389"/>
            <a:ext cx="561719" cy="401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794512" y="2197948"/>
            <a:ext cx="552198" cy="515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794181" y="2503712"/>
            <a:ext cx="171371" cy="181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413024" y="2178838"/>
            <a:ext cx="552198" cy="544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8212760" y="2197948"/>
            <a:ext cx="571239" cy="515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9050578" y="2226613"/>
            <a:ext cx="561719" cy="458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9869355" y="2178838"/>
            <a:ext cx="552198" cy="544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0592925" y="2236169"/>
            <a:ext cx="456991" cy="420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1173685" y="2503712"/>
            <a:ext cx="161851" cy="181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881851" y="3000578"/>
            <a:ext cx="542677" cy="535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1672066" y="3019688"/>
            <a:ext cx="571239" cy="5064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2490842" y="3000578"/>
            <a:ext cx="571239" cy="535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3338181" y="3019688"/>
            <a:ext cx="523636" cy="515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4156958" y="3077019"/>
            <a:ext cx="533157" cy="382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5784991" y="3086574"/>
            <a:ext cx="533157" cy="372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6575206" y="3019688"/>
            <a:ext cx="571239" cy="5064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7413024" y="3038798"/>
            <a:ext cx="561719" cy="468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8231801" y="3000578"/>
            <a:ext cx="552198" cy="535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9098181" y="3057909"/>
            <a:ext cx="456991" cy="410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9869355" y="3077019"/>
            <a:ext cx="580760" cy="410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10659570" y="3029243"/>
            <a:ext cx="590280" cy="487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5147107" y="3373227"/>
            <a:ext cx="190413" cy="133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41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1290045"/>
            <a:ext cx="304661" cy="105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0413" y="1232760"/>
            <a:ext cx="476033" cy="4773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3917" y="1423710"/>
            <a:ext cx="247537" cy="85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7487" y="1280497"/>
            <a:ext cx="428429" cy="410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66743" y="1299592"/>
            <a:ext cx="485553" cy="3723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37917" y="1223212"/>
            <a:ext cx="571239" cy="534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47173" y="1213665"/>
            <a:ext cx="580760" cy="525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56429" y="1251855"/>
            <a:ext cx="599801" cy="439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22809" y="1213665"/>
            <a:ext cx="485553" cy="525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93983" y="1213665"/>
            <a:ext cx="552198" cy="534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12760" y="1232760"/>
            <a:ext cx="590280" cy="4773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31537" y="1223212"/>
            <a:ext cx="599801" cy="515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878876" y="1270950"/>
            <a:ext cx="561719" cy="410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11966" y="1261402"/>
            <a:ext cx="399867" cy="448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38710" y="1557375"/>
            <a:ext cx="476033" cy="85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154644" y="1586017"/>
            <a:ext cx="199933" cy="133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62809" y="2063392"/>
            <a:ext cx="580760" cy="448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662545" y="2053845"/>
            <a:ext cx="542677" cy="486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490842" y="2053845"/>
            <a:ext cx="523636" cy="496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319140" y="2120677"/>
            <a:ext cx="571239" cy="391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156958" y="2244795"/>
            <a:ext cx="523636" cy="105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004297" y="2034750"/>
            <a:ext cx="409388" cy="534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756429" y="2025202"/>
            <a:ext cx="571239" cy="534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603768" y="2044297"/>
            <a:ext cx="523636" cy="515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7460628" y="2072940"/>
            <a:ext cx="428429" cy="429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8269884" y="2101582"/>
            <a:ext cx="476033" cy="381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9050578" y="2044297"/>
            <a:ext cx="571239" cy="515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10745256" y="2101582"/>
            <a:ext cx="485553" cy="4009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10069289" y="2340270"/>
            <a:ext cx="161851" cy="1814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862809" y="2884478"/>
            <a:ext cx="590280" cy="458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1719669" y="2855835"/>
            <a:ext cx="447471" cy="525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2538446" y="2855835"/>
            <a:ext cx="428429" cy="515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3347702" y="3065880"/>
            <a:ext cx="514115" cy="105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4185520" y="2855835"/>
            <a:ext cx="409388" cy="534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4947173" y="2846288"/>
            <a:ext cx="571239" cy="534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5784991" y="2865383"/>
            <a:ext cx="523636" cy="515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6613289" y="2922668"/>
            <a:ext cx="533157" cy="381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8212760" y="2894025"/>
            <a:ext cx="590280" cy="439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9041057" y="2932215"/>
            <a:ext cx="571239" cy="4009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9907438" y="2932215"/>
            <a:ext cx="485553" cy="381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10678611" y="2855835"/>
            <a:ext cx="571239" cy="534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7603438" y="3209093"/>
            <a:ext cx="190413" cy="143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0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3289" y="1213609"/>
            <a:ext cx="590280" cy="524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0148" y="1433109"/>
            <a:ext cx="523636" cy="1049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7487" y="1251783"/>
            <a:ext cx="437950" cy="439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5785" y="1261326"/>
            <a:ext cx="495074" cy="410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7917" y="1280413"/>
            <a:ext cx="571239" cy="391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7652" y="1232696"/>
            <a:ext cx="599801" cy="515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94512" y="1289957"/>
            <a:ext cx="495074" cy="400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22809" y="1223152"/>
            <a:ext cx="447471" cy="524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60628" y="1289957"/>
            <a:ext cx="466512" cy="381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98446" y="1270870"/>
            <a:ext cx="399867" cy="448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07438" y="1299500"/>
            <a:ext cx="485553" cy="381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78611" y="1223152"/>
            <a:ext cx="571239" cy="5344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250512" y="1538088"/>
            <a:ext cx="161851" cy="181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005289" y="2139328"/>
            <a:ext cx="190413" cy="668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53289" y="2043893"/>
            <a:ext cx="590280" cy="524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729190" y="2206133"/>
            <a:ext cx="437950" cy="25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57487" y="2091611"/>
            <a:ext cx="447471" cy="410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376264" y="2043893"/>
            <a:ext cx="504595" cy="5344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128396" y="2062980"/>
            <a:ext cx="580760" cy="486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032859" y="2091611"/>
            <a:ext cx="399867" cy="448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575206" y="2072524"/>
            <a:ext cx="590280" cy="448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384462" y="2062980"/>
            <a:ext cx="542677" cy="486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8288925" y="2110698"/>
            <a:ext cx="495074" cy="400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9022016" y="2082067"/>
            <a:ext cx="609322" cy="439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9831272" y="2082067"/>
            <a:ext cx="609322" cy="439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0650049" y="2082067"/>
            <a:ext cx="609322" cy="439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5984925" y="2349286"/>
            <a:ext cx="161851" cy="181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881851" y="2902809"/>
            <a:ext cx="571239" cy="400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1700628" y="2893265"/>
            <a:ext cx="504595" cy="429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2490842" y="2883722"/>
            <a:ext cx="590280" cy="467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3319140" y="2855091"/>
            <a:ext cx="580760" cy="515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4156958" y="2864635"/>
            <a:ext cx="552198" cy="515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5147107" y="3217744"/>
            <a:ext cx="190413" cy="143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79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0727" y="3245350"/>
            <a:ext cx="6055140" cy="763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135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1824728"/>
            <a:ext cx="333223" cy="3150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3834" y="1824728"/>
            <a:ext cx="340238" cy="3150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55371" y="1834276"/>
            <a:ext cx="333223" cy="305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23933" y="2368953"/>
            <a:ext cx="333223" cy="305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8561" y="2368953"/>
            <a:ext cx="333223" cy="305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17024" y="2368953"/>
            <a:ext cx="333223" cy="305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13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0512" y="2523495"/>
            <a:ext cx="476033" cy="382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5800" y="2466138"/>
            <a:ext cx="534013" cy="468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59966" y="2456578"/>
            <a:ext cx="542677" cy="4779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58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1643364"/>
            <a:ext cx="504595" cy="496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8710" y="1652912"/>
            <a:ext cx="504595" cy="458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1801" y="1652912"/>
            <a:ext cx="599801" cy="496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1867" y="2989709"/>
            <a:ext cx="590280" cy="467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0644" y="3056549"/>
            <a:ext cx="571239" cy="401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61289" y="2989709"/>
            <a:ext cx="504595" cy="486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61026" y="3056548"/>
            <a:ext cx="503828" cy="458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65355" y="2980160"/>
            <a:ext cx="561719" cy="534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84132" y="2980160"/>
            <a:ext cx="561719" cy="534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78809" y="2980160"/>
            <a:ext cx="514115" cy="534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9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5900" y="2128465"/>
            <a:ext cx="2599140" cy="1467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2330" y="2128465"/>
            <a:ext cx="2599140" cy="1467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59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1851" y="2747431"/>
            <a:ext cx="704528" cy="314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07966" y="2747431"/>
            <a:ext cx="714049" cy="323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2" y="4224298"/>
            <a:ext cx="714049" cy="323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2909" y="4224298"/>
            <a:ext cx="704528" cy="323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1851" y="4224298"/>
            <a:ext cx="704528" cy="314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27008" y="4224298"/>
            <a:ext cx="695008" cy="314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2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3712" y="1916833"/>
            <a:ext cx="1296144" cy="552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5447928" y="2919365"/>
            <a:ext cx="1296144" cy="552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7223784" y="2469717"/>
            <a:ext cx="1296144" cy="552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189</cp:revision>
  <dcterms:created xsi:type="dcterms:W3CDTF">2015-08-18T12:29:00Z</dcterms:created>
  <dcterms:modified xsi:type="dcterms:W3CDTF">2022-01-23T09:07:53Z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C51D5C3FC06E473B877261214E8ADD54</vt:lpwstr>
  </property>
  <property fmtid="{D5CDD505-2E9C-101B-9397-08002B2CF9AE}" pid="3" name="KSOProductBuildVer">
    <vt:lpwstr>2052-11.1.0.11035</vt:lpwstr>
  </property>
</Properties>
</file>