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4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8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3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147476"/>
            <a:ext cx="380826" cy="333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55" y="2633559"/>
            <a:ext cx="380826" cy="324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8578" y="3119642"/>
            <a:ext cx="380826" cy="324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743" y="3596194"/>
            <a:ext cx="704528" cy="324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7900" y="3596194"/>
            <a:ext cx="5045950" cy="324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5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1421" y="1937555"/>
            <a:ext cx="685487" cy="304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3917" y="1918498"/>
            <a:ext cx="675966" cy="314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9008" y="2404446"/>
            <a:ext cx="714049" cy="314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4876" y="2404446"/>
            <a:ext cx="1370975" cy="323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7950" y="3138133"/>
            <a:ext cx="361785" cy="314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2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2464212"/>
            <a:ext cx="380826" cy="324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8958" y="2464212"/>
            <a:ext cx="380826" cy="324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0561" y="2464212"/>
            <a:ext cx="380826" cy="324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8611" y="2464212"/>
            <a:ext cx="390347" cy="3245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8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6181" y="2566553"/>
            <a:ext cx="7502280" cy="733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2595" y="4300865"/>
            <a:ext cx="380826" cy="323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3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00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5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4294145"/>
            <a:ext cx="1390016" cy="314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1140" y="4284607"/>
            <a:ext cx="1390016" cy="324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5157" y="4284607"/>
            <a:ext cx="1390016" cy="324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0314" y="4284607"/>
            <a:ext cx="1380495" cy="324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2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1623948"/>
            <a:ext cx="704528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3719" y="1633491"/>
            <a:ext cx="704528" cy="314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2110639"/>
            <a:ext cx="704528" cy="314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4198" y="2110639"/>
            <a:ext cx="714049" cy="314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1322" y="2606872"/>
            <a:ext cx="704528" cy="295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1305" y="2606872"/>
            <a:ext cx="1370975" cy="305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7768" y="3074477"/>
            <a:ext cx="380826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1362" y="2671762"/>
            <a:ext cx="56292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8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8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1442198"/>
            <a:ext cx="485553" cy="381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6264" y="1365946"/>
            <a:ext cx="495074" cy="505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6958" y="1385009"/>
            <a:ext cx="514115" cy="476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7173" y="1365946"/>
            <a:ext cx="571239" cy="524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2115" y="1404072"/>
            <a:ext cx="399867" cy="447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94247" y="1356414"/>
            <a:ext cx="571239" cy="533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8231" y="1375477"/>
            <a:ext cx="352264" cy="514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0842" y="1346883"/>
            <a:ext cx="495074" cy="552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02909" y="1432667"/>
            <a:ext cx="323702" cy="400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07173" y="1356414"/>
            <a:ext cx="447471" cy="533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50247" y="1728145"/>
            <a:ext cx="199933" cy="133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8975" y="2223785"/>
            <a:ext cx="409388" cy="447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91107" y="2185659"/>
            <a:ext cx="571239" cy="524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19404" y="2176127"/>
            <a:ext cx="542677" cy="524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357223" y="2195190"/>
            <a:ext cx="485553" cy="476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128396" y="2185659"/>
            <a:ext cx="580760" cy="524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985256" y="2166596"/>
            <a:ext cx="504595" cy="552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632330" y="2223785"/>
            <a:ext cx="466512" cy="428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441586" y="2195190"/>
            <a:ext cx="542677" cy="476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241322" y="2223785"/>
            <a:ext cx="571239" cy="447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060099" y="2223785"/>
            <a:ext cx="542677" cy="457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878876" y="2385821"/>
            <a:ext cx="523636" cy="104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0678611" y="2195190"/>
            <a:ext cx="580760" cy="486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984925" y="2490668"/>
            <a:ext cx="161851" cy="181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00892" y="2986309"/>
            <a:ext cx="495074" cy="543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843438" y="3062561"/>
            <a:ext cx="323702" cy="409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528925" y="3033966"/>
            <a:ext cx="552198" cy="457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3309619" y="3005372"/>
            <a:ext cx="590280" cy="505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166479" y="3033966"/>
            <a:ext cx="485553" cy="447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947173" y="3005372"/>
            <a:ext cx="571239" cy="514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5775471" y="3005372"/>
            <a:ext cx="561719" cy="495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660892" y="3024435"/>
            <a:ext cx="495074" cy="467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7460628" y="3005372"/>
            <a:ext cx="514115" cy="467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8298446" y="3043498"/>
            <a:ext cx="399867" cy="447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9897917" y="3043498"/>
            <a:ext cx="476033" cy="428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10716694" y="3033966"/>
            <a:ext cx="514115" cy="438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9250512" y="3310381"/>
            <a:ext cx="161851" cy="181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853289" y="3825085"/>
            <a:ext cx="590280" cy="476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1729190" y="3834616"/>
            <a:ext cx="542677" cy="457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2528925" y="3882274"/>
            <a:ext cx="495074" cy="381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3376264" y="3844148"/>
            <a:ext cx="437950" cy="467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4195041" y="3863211"/>
            <a:ext cx="418909" cy="438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5765950" y="3806022"/>
            <a:ext cx="552198" cy="533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6584727" y="3825085"/>
            <a:ext cx="580760" cy="486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7432066" y="3872742"/>
            <a:ext cx="495074" cy="409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8288925" y="3872742"/>
            <a:ext cx="418909" cy="428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9069619" y="3825085"/>
            <a:ext cx="552198" cy="514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10726214" y="3891806"/>
            <a:ext cx="476033" cy="381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5166148" y="4130094"/>
            <a:ext cx="161851" cy="181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10050247" y="4177752"/>
            <a:ext cx="199933" cy="133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1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2809" y="1242078"/>
            <a:ext cx="580760" cy="457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1232544"/>
            <a:ext cx="514115" cy="476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9884" y="1223010"/>
            <a:ext cx="552198" cy="495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5785" y="1232544"/>
            <a:ext cx="514115" cy="467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4082" y="1251612"/>
            <a:ext cx="399867" cy="457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4991" y="1232544"/>
            <a:ext cx="485553" cy="486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3289" y="1213476"/>
            <a:ext cx="552198" cy="524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9669" y="1261146"/>
            <a:ext cx="399867" cy="448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69884" y="1289749"/>
            <a:ext cx="485553" cy="381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79140" y="1203942"/>
            <a:ext cx="533157" cy="543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59834" y="1242078"/>
            <a:ext cx="542677" cy="457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26214" y="1289749"/>
            <a:ext cx="476033" cy="381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66148" y="1518566"/>
            <a:ext cx="161851" cy="18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1371" y="2042939"/>
            <a:ext cx="523636" cy="476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19404" y="2233620"/>
            <a:ext cx="523636" cy="104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09619" y="2052473"/>
            <a:ext cx="590280" cy="467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185520" y="2033405"/>
            <a:ext cx="456991" cy="533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004297" y="2100143"/>
            <a:ext cx="485553" cy="381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823074" y="2033405"/>
            <a:ext cx="495074" cy="505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603768" y="2052473"/>
            <a:ext cx="523636" cy="476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403504" y="2042939"/>
            <a:ext cx="580760" cy="476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250842" y="2014336"/>
            <a:ext cx="495074" cy="552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202909" y="2100143"/>
            <a:ext cx="323702" cy="400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735735" y="2042939"/>
            <a:ext cx="504595" cy="457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891041" y="2338494"/>
            <a:ext cx="161851" cy="18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0050247" y="2395698"/>
            <a:ext cx="199933" cy="1334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889719" y="2843799"/>
            <a:ext cx="285619" cy="190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910413" y="2834265"/>
            <a:ext cx="542677" cy="533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710148" y="3053548"/>
            <a:ext cx="514115" cy="104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2481322" y="2872401"/>
            <a:ext cx="599801" cy="467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3309619" y="2862867"/>
            <a:ext cx="590280" cy="467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4128396" y="2834265"/>
            <a:ext cx="561719" cy="533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994776" y="2958207"/>
            <a:ext cx="456991" cy="2955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5784991" y="3015412"/>
            <a:ext cx="552198" cy="333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6794181" y="3148888"/>
            <a:ext cx="171371" cy="190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7393983" y="2853333"/>
            <a:ext cx="590280" cy="514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8288925" y="2891469"/>
            <a:ext cx="418909" cy="448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9060099" y="2891469"/>
            <a:ext cx="571239" cy="400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9850314" y="2853333"/>
            <a:ext cx="580760" cy="486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10688132" y="2872401"/>
            <a:ext cx="571239" cy="476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7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2809" y="1242124"/>
            <a:ext cx="580760" cy="486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1242124"/>
            <a:ext cx="609322" cy="486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7223" y="1270734"/>
            <a:ext cx="504595" cy="448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7917" y="1270734"/>
            <a:ext cx="561719" cy="429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1242124"/>
            <a:ext cx="514115" cy="457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4033" y="1223051"/>
            <a:ext cx="495074" cy="543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6578" y="1299345"/>
            <a:ext cx="323702" cy="400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3504" y="1251661"/>
            <a:ext cx="580760" cy="476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98446" y="1280271"/>
            <a:ext cx="399867" cy="448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07702" y="1289808"/>
            <a:ext cx="418909" cy="429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78876" y="1242124"/>
            <a:ext cx="552198" cy="514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91041" y="1547300"/>
            <a:ext cx="161851" cy="181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69024" y="1594984"/>
            <a:ext cx="190413" cy="133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7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2378501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5074" y="2378501"/>
            <a:ext cx="285619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2578" y="2378501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851" y="3132777"/>
            <a:ext cx="323702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8429" y="3132777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45652" y="3132777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85785" y="3915697"/>
            <a:ext cx="314181" cy="267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75074" y="3982532"/>
            <a:ext cx="285619" cy="200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59966" y="3877506"/>
            <a:ext cx="333223" cy="305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5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661" y="2765239"/>
            <a:ext cx="561719" cy="533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1752" y="2765239"/>
            <a:ext cx="533157" cy="533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5735" y="2765239"/>
            <a:ext cx="552198" cy="533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1041" y="4364789"/>
            <a:ext cx="504595" cy="4189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0776" y="4336226"/>
            <a:ext cx="542677" cy="447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6066" y="4317183"/>
            <a:ext cx="495074" cy="514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1702" y="4336226"/>
            <a:ext cx="514115" cy="466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7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1776464"/>
            <a:ext cx="514115" cy="534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4793" y="1786005"/>
            <a:ext cx="552198" cy="534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809" y="3360205"/>
            <a:ext cx="599801" cy="438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3586" y="3360205"/>
            <a:ext cx="599801" cy="438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6347" y="3341124"/>
            <a:ext cx="523636" cy="591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65355" y="3350665"/>
            <a:ext cx="495074" cy="457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74611" y="3350665"/>
            <a:ext cx="495074" cy="457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2384725"/>
            <a:ext cx="380826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0099" y="2384725"/>
            <a:ext cx="704528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2394248"/>
            <a:ext cx="371305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8495" y="2384725"/>
            <a:ext cx="695008" cy="333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02842" y="2384725"/>
            <a:ext cx="390347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0247" y="2384725"/>
            <a:ext cx="714049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694" y="2851378"/>
            <a:ext cx="380826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00099" y="2851378"/>
            <a:ext cx="714049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51570" y="2860902"/>
            <a:ext cx="361785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08495" y="2851378"/>
            <a:ext cx="685487" cy="333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02842" y="2851378"/>
            <a:ext cx="380826" cy="333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59768" y="2851378"/>
            <a:ext cx="704528" cy="333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8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7552" y="3139150"/>
            <a:ext cx="290381" cy="433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952" y="2576697"/>
            <a:ext cx="1730030" cy="2335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7586" y="4702581"/>
            <a:ext cx="390347" cy="324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137586" y="3885680"/>
            <a:ext cx="390347" cy="407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6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74347" y="2014601"/>
            <a:ext cx="380826" cy="324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7338" y="2987349"/>
            <a:ext cx="380826" cy="324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4132" y="3950561"/>
            <a:ext cx="375524" cy="414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2990" y="3950561"/>
            <a:ext cx="526905" cy="414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5966" y="3950561"/>
            <a:ext cx="502134" cy="3356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1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2127856"/>
            <a:ext cx="1599471" cy="154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6793" y="2127857"/>
            <a:ext cx="1932694" cy="154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754948F0E76E441989B9DC815A55D0EE</vt:lpwstr>
  </property>
  <property fmtid="{D5CDD505-2E9C-101B-9397-08002B2CF9AE}" pid="3" name="KSOProductBuildVer">
    <vt:lpwstr>2052-11.1.0.11035</vt:lpwstr>
  </property>
</Properties>
</file>