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39" r:id="rId3"/>
    <p:sldId id="276" r:id="rId4"/>
    <p:sldId id="324" r:id="rId5"/>
    <p:sldId id="325" r:id="rId6"/>
    <p:sldId id="326" r:id="rId7"/>
    <p:sldId id="327" r:id="rId8"/>
    <p:sldId id="329" r:id="rId9"/>
    <p:sldId id="330" r:id="rId10"/>
    <p:sldId id="331" r:id="rId11"/>
    <p:sldId id="333" r:id="rId12"/>
    <p:sldId id="335" r:id="rId13"/>
    <p:sldId id="337" r:id="rId1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7" d="100"/>
          <a:sy n="77" d="100"/>
        </p:scale>
        <p:origin x="114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二级</a:t>
            </a:r>
            <a:endParaRPr lang="zh-CN" altLang="en-US" noProof="0"/>
          </a:p>
          <a:p>
            <a:pPr lvl="2"/>
            <a:r>
              <a:rPr lang="zh-CN" altLang="en-US" noProof="0"/>
              <a:t>三级</a:t>
            </a:r>
            <a:endParaRPr lang="zh-CN" altLang="en-US" noProof="0"/>
          </a:p>
          <a:p>
            <a:pPr lvl="3"/>
            <a:r>
              <a:rPr lang="zh-CN" altLang="en-US" noProof="0"/>
              <a:t>四级</a:t>
            </a:r>
            <a:endParaRPr lang="zh-CN" altLang="en-US" noProof="0"/>
          </a:p>
          <a:p>
            <a:pPr lvl="4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88640"/>
            <a:ext cx="8688368" cy="33131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472" y="3429000"/>
            <a:ext cx="8424936" cy="27615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1" y="476672"/>
            <a:ext cx="7896280" cy="36967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464" y="4077072"/>
            <a:ext cx="8529862" cy="21602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476672"/>
            <a:ext cx="8208912" cy="50370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8" name="组合 17"/>
          <p:cNvGrpSpPr/>
          <p:nvPr/>
        </p:nvGrpSpPr>
        <p:grpSpPr>
          <a:xfrm>
            <a:off x="0" y="0"/>
            <a:ext cx="12192001" cy="6858000"/>
            <a:chOff x="-1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3852" y="2569468"/>
            <a:ext cx="2952328" cy="6713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228" y="3649588"/>
            <a:ext cx="4219575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7" y="558555"/>
            <a:ext cx="9145016" cy="45986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92696"/>
            <a:ext cx="9120416" cy="32051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92696"/>
            <a:ext cx="9336440" cy="31277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60648"/>
            <a:ext cx="8976400" cy="35777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472" y="3692266"/>
            <a:ext cx="9863816" cy="27336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48680"/>
            <a:ext cx="9690303" cy="29970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1" y="476672"/>
            <a:ext cx="9264432" cy="46454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60648"/>
            <a:ext cx="9120416" cy="26529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472" y="2708920"/>
            <a:ext cx="9503776" cy="32664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188</cp:revision>
  <dcterms:created xsi:type="dcterms:W3CDTF">2015-08-18T12:29:00Z</dcterms:created>
  <dcterms:modified xsi:type="dcterms:W3CDTF">2022-01-23T09:10:36Z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AB064F942F974CC68310B0951F35657F</vt:lpwstr>
  </property>
  <property fmtid="{D5CDD505-2E9C-101B-9397-08002B2CF9AE}" pid="3" name="KSOProductBuildVer">
    <vt:lpwstr>2052-11.1.0.11035</vt:lpwstr>
  </property>
</Properties>
</file>