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0"/>
  </p:notesMasterIdLst>
  <p:sldIdLst>
    <p:sldId id="333" r:id="rId3"/>
    <p:sldId id="324" r:id="rId4"/>
    <p:sldId id="325" r:id="rId5"/>
    <p:sldId id="327" r:id="rId6"/>
    <p:sldId id="328" r:id="rId7"/>
    <p:sldId id="329" r:id="rId8"/>
    <p:sldId id="330" r:id="rId9"/>
  </p:sldIdLst>
  <p:sldSz cx="12192000" cy="6858000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6EAFA"/>
    <a:srgbClr val="6BCFF6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3083" autoAdjust="0"/>
  </p:normalViewPr>
  <p:slideViewPr>
    <p:cSldViewPr>
      <p:cViewPr>
        <p:scale>
          <a:sx n="66" d="100"/>
          <a:sy n="66" d="100"/>
        </p:scale>
        <p:origin x="516" y="10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43B6B62C-3E86-4E95-A84B-4F9EB6BB8416}" type="datetimeFigureOut">
              <a:rPr lang="zh-CN" altLang="en-US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  <a:endParaRPr lang="zh-CN" altLang="en-US" noProof="0"/>
          </a:p>
          <a:p>
            <a:pPr lvl="1"/>
            <a:r>
              <a:rPr lang="zh-CN" altLang="en-US" noProof="0"/>
              <a:t>二级</a:t>
            </a:r>
            <a:endParaRPr lang="zh-CN" altLang="en-US" noProof="0"/>
          </a:p>
          <a:p>
            <a:pPr lvl="2"/>
            <a:r>
              <a:rPr lang="zh-CN" altLang="en-US" noProof="0"/>
              <a:t>三级</a:t>
            </a:r>
            <a:endParaRPr lang="zh-CN" altLang="en-US" noProof="0"/>
          </a:p>
          <a:p>
            <a:pPr lvl="3"/>
            <a:r>
              <a:rPr lang="zh-CN" altLang="en-US" noProof="0"/>
              <a:t>四级</a:t>
            </a:r>
            <a:endParaRPr lang="zh-CN" altLang="en-US" noProof="0"/>
          </a:p>
          <a:p>
            <a:pPr lvl="4"/>
            <a:r>
              <a:rPr lang="zh-CN" altLang="en-US" noProof="0"/>
              <a:t>五级</a:t>
            </a:r>
            <a:endParaRPr lang="zh-CN" altLang="en-US" noProof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 smtClean="0"/>
            </a:lvl1pPr>
          </a:lstStyle>
          <a:p>
            <a:pPr>
              <a:defRPr/>
            </a:pPr>
            <a:fld id="{D787F347-680E-42FE-B030-16CC2C72AD38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闯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15888"/>
            <a:ext cx="5135033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3" y="115888"/>
            <a:ext cx="617220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4" y="115889"/>
            <a:ext cx="5050367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名师点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3" y="115888"/>
            <a:ext cx="4438651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重点扫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434" y="188914"/>
            <a:ext cx="3359151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考点精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184" y="115888"/>
            <a:ext cx="3551767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口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 bwMode="auto">
          <a:xfrm>
            <a:off x="431801" y="265113"/>
            <a:ext cx="11425767" cy="6480175"/>
            <a:chOff x="323438" y="264530"/>
            <a:chExt cx="8568952" cy="6480720"/>
          </a:xfrm>
        </p:grpSpPr>
        <p:sp>
          <p:nvSpPr>
            <p:cNvPr id="3" name="圆角矩形 2"/>
            <p:cNvSpPr/>
            <p:nvPr userDrawn="1"/>
          </p:nvSpPr>
          <p:spPr>
            <a:xfrm>
              <a:off x="323438" y="264530"/>
              <a:ext cx="8568952" cy="6480720"/>
            </a:xfrm>
            <a:prstGeom prst="roundRect">
              <a:avLst>
                <a:gd name="adj" fmla="val 10960"/>
              </a:avLst>
            </a:prstGeom>
            <a:solidFill>
              <a:srgbClr val="6BCF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" name="圆角矩形 3"/>
            <p:cNvSpPr/>
            <p:nvPr userDrawn="1"/>
          </p:nvSpPr>
          <p:spPr>
            <a:xfrm>
              <a:off x="483769" y="466159"/>
              <a:ext cx="8207018" cy="6118740"/>
            </a:xfrm>
            <a:prstGeom prst="roundRect">
              <a:avLst>
                <a:gd name="adj" fmla="val 10960"/>
              </a:avLst>
            </a:prstGeom>
            <a:solidFill>
              <a:srgbClr val="C6EAFA"/>
            </a:solidFill>
            <a:ln w="53975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pic>
          <p:nvPicPr>
            <p:cNvPr id="5" name="图片 4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3447" y="517858"/>
              <a:ext cx="980582" cy="27295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34" y="28575"/>
            <a:ext cx="5194300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现现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5" y="31750"/>
            <a:ext cx="5143500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34" y="25400"/>
            <a:ext cx="5118100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184" y="66675"/>
            <a:ext cx="5281083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4613"/>
            <a:ext cx="5477933" cy="84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33" y="25400"/>
            <a:ext cx="63754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轻松巩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15889"/>
            <a:ext cx="54229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快乐提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4" y="115889"/>
            <a:ext cx="5230284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9" Type="http://schemas.openxmlformats.org/officeDocument/2006/relationships/theme" Target="../theme/theme1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image" Target="../media/image20.png"/><Relationship Id="rId1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image" Target="../media/image22.png"/><Relationship Id="rId1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7.xml"/><Relationship Id="rId4" Type="http://schemas.openxmlformats.org/officeDocument/2006/relationships/image" Target="../media/image18.png"/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/>
          <p:cNvGrpSpPr/>
          <p:nvPr/>
        </p:nvGrpSpPr>
        <p:grpSpPr>
          <a:xfrm>
            <a:off x="-1" y="0"/>
            <a:ext cx="12192001" cy="6874644"/>
            <a:chOff x="-1" y="0"/>
            <a:chExt cx="12192001" cy="6874644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2235679" y="0"/>
              <a:ext cx="7720642" cy="6858000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1" y="0"/>
              <a:ext cx="2235679" cy="6858000"/>
            </a:xfrm>
            <a:prstGeom prst="rect">
              <a:avLst/>
            </a:prstGeom>
          </p:spPr>
        </p:pic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956321" y="0"/>
              <a:ext cx="2235679" cy="687464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.png"/>
          <p:cNvPicPr>
            <a:picLocks noChangeAspect="1"/>
          </p:cNvPicPr>
          <p:nvPr/>
        </p:nvPicPr>
        <p:blipFill rotWithShape="1"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76461"/>
          <a:stretch>
            <a:fillRect/>
          </a:stretch>
        </p:blipFill>
        <p:spPr>
          <a:xfrm>
            <a:off x="5303912" y="3789040"/>
            <a:ext cx="2711704" cy="90838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1864" y="2636912"/>
            <a:ext cx="2952328" cy="6713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548680"/>
            <a:ext cx="11520000" cy="8340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3" name="Picture 1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556792"/>
            <a:ext cx="11520000" cy="366658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4" name="Rectangle 2"/>
          <p:cNvSpPr/>
          <p:nvPr/>
        </p:nvSpPr>
        <p:spPr bwMode="white">
          <a:xfrm>
            <a:off x="5937322" y="2432961"/>
            <a:ext cx="199933" cy="30475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3"/>
          <p:cNvSpPr/>
          <p:nvPr/>
        </p:nvSpPr>
        <p:spPr bwMode="white">
          <a:xfrm>
            <a:off x="8907768" y="2852936"/>
            <a:ext cx="390347" cy="13239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4"/>
          <p:cNvSpPr/>
          <p:nvPr/>
        </p:nvSpPr>
        <p:spPr bwMode="white">
          <a:xfrm>
            <a:off x="5242314" y="3261513"/>
            <a:ext cx="323702" cy="26666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5"/>
          <p:cNvSpPr/>
          <p:nvPr/>
        </p:nvSpPr>
        <p:spPr bwMode="white">
          <a:xfrm>
            <a:off x="1510214" y="2632957"/>
            <a:ext cx="1351933" cy="216185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6"/>
          <p:cNvSpPr/>
          <p:nvPr/>
        </p:nvSpPr>
        <p:spPr bwMode="white">
          <a:xfrm>
            <a:off x="10012165" y="3861048"/>
            <a:ext cx="380826" cy="20044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7"/>
          <p:cNvSpPr/>
          <p:nvPr/>
        </p:nvSpPr>
        <p:spPr bwMode="white">
          <a:xfrm>
            <a:off x="5861157" y="4051971"/>
            <a:ext cx="361785" cy="30475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8"/>
          <p:cNvSpPr/>
          <p:nvPr/>
        </p:nvSpPr>
        <p:spPr bwMode="white">
          <a:xfrm>
            <a:off x="6822743" y="4061495"/>
            <a:ext cx="361785" cy="29523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9"/>
          <p:cNvSpPr/>
          <p:nvPr/>
        </p:nvSpPr>
        <p:spPr bwMode="white">
          <a:xfrm>
            <a:off x="5242314" y="4880523"/>
            <a:ext cx="323702" cy="26666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0"/>
          <p:cNvSpPr/>
          <p:nvPr/>
        </p:nvSpPr>
        <p:spPr bwMode="white">
          <a:xfrm>
            <a:off x="6184859" y="4861476"/>
            <a:ext cx="361785" cy="30475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1"/>
          <p:cNvSpPr/>
          <p:nvPr/>
        </p:nvSpPr>
        <p:spPr bwMode="white">
          <a:xfrm>
            <a:off x="9383801" y="5013175"/>
            <a:ext cx="380826" cy="12448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360" y="620688"/>
            <a:ext cx="11520000" cy="361290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543161" y="1983867"/>
            <a:ext cx="523636" cy="39084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675789" y="1983867"/>
            <a:ext cx="476033" cy="34317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456483" y="1907606"/>
            <a:ext cx="485553" cy="51476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9598963" y="1926671"/>
            <a:ext cx="485553" cy="43850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0341574" y="1907606"/>
            <a:ext cx="523636" cy="51476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868517" y="3156393"/>
            <a:ext cx="571239" cy="47663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4343558" y="3137327"/>
            <a:ext cx="523636" cy="50523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5257541" y="3137327"/>
            <a:ext cx="523636" cy="50523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8294632" y="3165925"/>
            <a:ext cx="447471" cy="42897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11074665" y="3204056"/>
            <a:ext cx="523636" cy="39084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368" y="548680"/>
            <a:ext cx="11520000" cy="18580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464161" y="2054188"/>
            <a:ext cx="371305" cy="30491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739929" y="2063717"/>
            <a:ext cx="371305" cy="29538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691665" y="2054188"/>
            <a:ext cx="352264" cy="29538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614839" y="2054188"/>
            <a:ext cx="342743" cy="30491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8223830" y="2054188"/>
            <a:ext cx="352264" cy="30491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0156525" y="2054188"/>
            <a:ext cx="361785" cy="30491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9376" y="764704"/>
            <a:ext cx="11520000" cy="240309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2830979" y="2795892"/>
            <a:ext cx="238016" cy="22886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534847" y="2795892"/>
            <a:ext cx="161851" cy="22886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8153028" y="2786356"/>
            <a:ext cx="228495" cy="23840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0837855" y="2786356"/>
            <a:ext cx="218975" cy="23840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9376" y="620688"/>
            <a:ext cx="11520000" cy="162271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572599" y="1470224"/>
            <a:ext cx="371305" cy="31499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4" name="Picture 1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83432" y="2265063"/>
            <a:ext cx="11520000" cy="165574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5" name="Rectangle 2"/>
          <p:cNvSpPr/>
          <p:nvPr/>
        </p:nvSpPr>
        <p:spPr bwMode="white">
          <a:xfrm>
            <a:off x="4258539" y="2341629"/>
            <a:ext cx="685487" cy="30626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grpSp>
        <p:nvGrpSpPr>
          <p:cNvPr id="18" name="组合 17"/>
          <p:cNvGrpSpPr/>
          <p:nvPr/>
        </p:nvGrpSpPr>
        <p:grpSpPr>
          <a:xfrm>
            <a:off x="0" y="0"/>
            <a:ext cx="12192001" cy="6858000"/>
            <a:chOff x="-1" y="0"/>
            <a:chExt cx="12192001" cy="6858000"/>
          </a:xfrm>
        </p:grpSpPr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533418" y="0"/>
              <a:ext cx="5125163" cy="6858000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-1" y="0"/>
              <a:ext cx="3533419" cy="6858000"/>
            </a:xfrm>
            <a:prstGeom prst="rect">
              <a:avLst/>
            </a:prstGeom>
          </p:spPr>
        </p:pic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58581" y="0"/>
              <a:ext cx="3533419" cy="6858000"/>
            </a:xfrm>
            <a:prstGeom prst="rect">
              <a:avLst/>
            </a:prstGeom>
          </p:spPr>
        </p:pic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27448" y="5148808"/>
              <a:ext cx="3533419" cy="1709192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512504" y="5148808"/>
              <a:ext cx="3533419" cy="1709192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theme/theme1.xml><?xml version="1.0" encoding="utf-8"?>
<a:theme xmlns:a="http://schemas.openxmlformats.org/drawingml/2006/main" name="梯田习题模板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梯田习题模板</Template>
  <TotalTime>0</TotalTime>
  <Words>0</Words>
  <Application>WPS 演示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5" baseType="lpstr">
      <vt:lpstr>Arial</vt:lpstr>
      <vt:lpstr>宋体</vt:lpstr>
      <vt:lpstr>Wingdings</vt:lpstr>
      <vt:lpstr>Calibri</vt:lpstr>
      <vt:lpstr>微软雅黑</vt:lpstr>
      <vt:lpstr>Arial Unicode MS</vt:lpstr>
      <vt:lpstr>等线</vt:lpstr>
      <vt:lpstr>梯田习题模板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mycomputer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17345810152</cp:lastModifiedBy>
  <cp:revision>188</cp:revision>
  <dcterms:created xsi:type="dcterms:W3CDTF">2015-08-18T12:29:00Z</dcterms:created>
  <dcterms:modified xsi:type="dcterms:W3CDTF">2022-01-23T09:10:35Z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D8CE115FD43C4DF79D188C21D94D92C7</vt:lpwstr>
  </property>
  <property fmtid="{D5CDD505-2E9C-101B-9397-08002B2CF9AE}" pid="3" name="KSOProductBuildVer">
    <vt:lpwstr>2052-11.1.0.11035</vt:lpwstr>
  </property>
</Properties>
</file>