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2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3" r:id="rId1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43" autoAdjust="0"/>
    <p:restoredTop sz="93083" autoAdjust="0"/>
  </p:normalViewPr>
  <p:slideViewPr>
    <p:cSldViewPr>
      <p:cViewPr>
        <p:scale>
          <a:sx n="75" d="100"/>
          <a:sy n="75" d="100"/>
        </p:scale>
        <p:origin x="-660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1904" y="3740312"/>
            <a:ext cx="11520000" cy="840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2588184"/>
            <a:ext cx="37338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40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2537001"/>
            <a:ext cx="9330247" cy="4761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08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0231" y="2092889"/>
            <a:ext cx="361785" cy="296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5537" y="2092889"/>
            <a:ext cx="361785" cy="296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4727" y="2083334"/>
            <a:ext cx="333223" cy="296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13024" y="2083334"/>
            <a:ext cx="342743" cy="296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50512" y="2102445"/>
            <a:ext cx="342743" cy="2675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88330" y="2092889"/>
            <a:ext cx="361785" cy="296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62413" y="2752223"/>
            <a:ext cx="361785" cy="286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75537" y="2733112"/>
            <a:ext cx="361785" cy="305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22545" y="2752223"/>
            <a:ext cx="333223" cy="286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88330" y="2742668"/>
            <a:ext cx="352264" cy="296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36712"/>
            <a:ext cx="11520000" cy="26419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9211" y="1838182"/>
            <a:ext cx="552198" cy="486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9905" y="1838183"/>
            <a:ext cx="552198" cy="486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0599" y="1838182"/>
            <a:ext cx="552198" cy="486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4318" y="1857258"/>
            <a:ext cx="533157" cy="4482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5012" y="1857258"/>
            <a:ext cx="533157" cy="4482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85707" y="1857258"/>
            <a:ext cx="533157" cy="4482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69938" y="2162468"/>
            <a:ext cx="361785" cy="3052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49211" y="2801502"/>
            <a:ext cx="523636" cy="4196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29905" y="2801502"/>
            <a:ext cx="523636" cy="4196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10599" y="2801502"/>
            <a:ext cx="523636" cy="4196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10004" y="2801502"/>
            <a:ext cx="456991" cy="40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90698" y="2801502"/>
            <a:ext cx="456991" cy="40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71393" y="2801502"/>
            <a:ext cx="447471" cy="400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2765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9483" y="2443151"/>
            <a:ext cx="371305" cy="314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2524" y="2462225"/>
            <a:ext cx="380826" cy="286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9747" y="2443151"/>
            <a:ext cx="352264" cy="314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15185" y="2452688"/>
            <a:ext cx="371305" cy="2956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5103" y="2996276"/>
            <a:ext cx="371305" cy="286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44607" y="2967666"/>
            <a:ext cx="371305" cy="324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05664" y="2986740"/>
            <a:ext cx="361785" cy="286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4302524" y="2967666"/>
            <a:ext cx="380826" cy="324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26090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6491" y="1949587"/>
            <a:ext cx="3722578" cy="952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37880" y="2025762"/>
            <a:ext cx="95206" cy="866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36712"/>
            <a:ext cx="11520000" cy="22792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5426" y="1780844"/>
            <a:ext cx="5788561" cy="3051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48021" y="2257679"/>
            <a:ext cx="5798082" cy="314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89CBEC6CD66D4F218276C2207735177F</vt:lpwstr>
  </property>
  <property fmtid="{D5CDD505-2E9C-101B-9397-08002B2CF9AE}" pid="3" name="KSOProductBuildVer">
    <vt:lpwstr>2052-11.1.0.11035</vt:lpwstr>
  </property>
</Properties>
</file>