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1" r:id="rId3"/>
    <p:sldId id="324" r:id="rId4"/>
    <p:sldId id="325" r:id="rId5"/>
    <p:sldId id="326" r:id="rId6"/>
    <p:sldId id="327" r:id="rId7"/>
    <p:sldId id="328" r:id="rId8"/>
    <p:sldId id="329" r:id="rId9"/>
    <p:sldId id="332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5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46"/>
          <a:stretch>
            <a:fillRect/>
          </a:stretch>
        </p:blipFill>
        <p:spPr>
          <a:xfrm>
            <a:off x="4799856" y="3429000"/>
            <a:ext cx="3600400" cy="1030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32" y="2348880"/>
            <a:ext cx="3733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725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814" y="3012549"/>
            <a:ext cx="9396892" cy="581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387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04" y="2066980"/>
            <a:ext cx="476033" cy="486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5566" y="2066980"/>
            <a:ext cx="523636" cy="486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5120" y="2066980"/>
            <a:ext cx="552198" cy="467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2607" y="2086067"/>
            <a:ext cx="561719" cy="448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70574" y="2095611"/>
            <a:ext cx="552198" cy="410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7169" y="3355372"/>
            <a:ext cx="456991" cy="419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9781" y="3326741"/>
            <a:ext cx="514115" cy="49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30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343" y="4126462"/>
            <a:ext cx="390347" cy="333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1103" y="4126462"/>
            <a:ext cx="390347" cy="333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3384" y="4126462"/>
            <a:ext cx="399867" cy="333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4227" y="4126462"/>
            <a:ext cx="399867" cy="333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85549" y="4126462"/>
            <a:ext cx="399867" cy="333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7830" y="4126462"/>
            <a:ext cx="390347" cy="333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94778"/>
            <a:ext cx="11520000" cy="1698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4491" y="1681996"/>
            <a:ext cx="361785" cy="295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66905" y="1672457"/>
            <a:ext cx="371305" cy="305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65847" y="1681996"/>
            <a:ext cx="361785" cy="295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0938" y="2130376"/>
            <a:ext cx="361785" cy="286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8029" y="2139916"/>
            <a:ext cx="371305" cy="286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2359" y="2149456"/>
            <a:ext cx="333223" cy="276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8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8479" y="1958716"/>
            <a:ext cx="695008" cy="305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83471" y="1968267"/>
            <a:ext cx="704528" cy="29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2380" y="2426728"/>
            <a:ext cx="695008" cy="29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8991" y="2417177"/>
            <a:ext cx="2599140" cy="305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4495" y="2866087"/>
            <a:ext cx="361785" cy="315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D0B59061724C4B208DD8BE89D3DC3267</vt:lpwstr>
  </property>
  <property fmtid="{D5CDD505-2E9C-101B-9397-08002B2CF9AE}" pid="3" name="KSOProductBuildVer">
    <vt:lpwstr>2052-11.1.0.11035</vt:lpwstr>
  </property>
</Properties>
</file>