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33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4" r:id="rId1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48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961"/>
          <a:stretch>
            <a:fillRect/>
          </a:stretch>
        </p:blipFill>
        <p:spPr>
          <a:xfrm>
            <a:off x="4871864" y="3339480"/>
            <a:ext cx="2999736" cy="9891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832" y="2348880"/>
            <a:ext cx="37338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46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5917" y="2644647"/>
            <a:ext cx="342743" cy="2289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7305" y="2644648"/>
            <a:ext cx="342744" cy="2385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07173" y="2625567"/>
            <a:ext cx="429387" cy="257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2132" y="2625567"/>
            <a:ext cx="231380" cy="257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51636" y="2701892"/>
            <a:ext cx="199933" cy="1717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27272" y="2564904"/>
            <a:ext cx="276099" cy="3087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22016" y="2625567"/>
            <a:ext cx="466512" cy="257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20072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9582" y="2021298"/>
            <a:ext cx="504595" cy="4587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63235" y="2069090"/>
            <a:ext cx="447471" cy="391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15169" y="2049973"/>
            <a:ext cx="561719" cy="420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95797" y="2021299"/>
            <a:ext cx="495074" cy="4683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33483" y="2040415"/>
            <a:ext cx="523636" cy="477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692696"/>
            <a:ext cx="11520000" cy="28233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310" y="1780058"/>
            <a:ext cx="618842" cy="2766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18269" y="1780058"/>
            <a:ext cx="609322" cy="2766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51227" y="1780058"/>
            <a:ext cx="609322" cy="286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20384" y="2857882"/>
            <a:ext cx="609322" cy="286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53343" y="2857882"/>
            <a:ext cx="609322" cy="286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86302" y="2857882"/>
            <a:ext cx="618842" cy="286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85310" y="2857882"/>
            <a:ext cx="609322" cy="286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18269" y="2857882"/>
            <a:ext cx="609322" cy="2766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41707" y="2857882"/>
            <a:ext cx="609322" cy="286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615"/>
          <a:stretch>
            <a:fillRect/>
          </a:stretch>
        </p:blipFill>
        <p:spPr>
          <a:xfrm>
            <a:off x="335360" y="548680"/>
            <a:ext cx="11520000" cy="32403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99360" y="2548960"/>
            <a:ext cx="361785" cy="3143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99360" y="3425273"/>
            <a:ext cx="361785" cy="3048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533285"/>
            <a:ext cx="11520000" cy="17516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578" y="2385204"/>
            <a:ext cx="9558743" cy="57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917" y="2825522"/>
            <a:ext cx="3751140" cy="57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7702" y="2930815"/>
            <a:ext cx="361785" cy="315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764704"/>
            <a:ext cx="3296535" cy="77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723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049" y="2471166"/>
            <a:ext cx="5474380" cy="304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2022-01-23T09:15:16Z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936793EA85E1481A84CEBA1E7213BA0F</vt:lpwstr>
  </property>
  <property fmtid="{D5CDD505-2E9C-101B-9397-08002B2CF9AE}" pid="3" name="KSOProductBuildVer">
    <vt:lpwstr>2052-11.1.0.11035</vt:lpwstr>
  </property>
</Properties>
</file>