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1" r:id="rId3"/>
    <p:sldId id="324" r:id="rId4"/>
    <p:sldId id="325" r:id="rId5"/>
    <p:sldId id="326" r:id="rId6"/>
    <p:sldId id="327" r:id="rId7"/>
    <p:sldId id="328" r:id="rId8"/>
    <p:sldId id="329" r:id="rId9"/>
    <p:sldId id="332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-396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1904" y="3510419"/>
            <a:ext cx="11520000" cy="998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7808" y="2646323"/>
            <a:ext cx="11520000" cy="690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1276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764" y="1582781"/>
            <a:ext cx="2161190" cy="667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1764" y="2221655"/>
            <a:ext cx="2161190" cy="59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4574" y="1582781"/>
            <a:ext cx="2161190" cy="1792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1764" y="2774710"/>
            <a:ext cx="2161190" cy="6007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92696"/>
            <a:ext cx="11520000" cy="2535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9947" y="2256119"/>
            <a:ext cx="1009190" cy="305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9947" y="2828104"/>
            <a:ext cx="1951735" cy="305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0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23471" y="2233664"/>
            <a:ext cx="114247" cy="23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5752" y="2939211"/>
            <a:ext cx="209454" cy="295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2677" y="3864049"/>
            <a:ext cx="171371" cy="114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351584" y="2924944"/>
            <a:ext cx="209454" cy="295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999656" y="3682895"/>
            <a:ext cx="209454" cy="295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1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5983" y="2271070"/>
            <a:ext cx="3751140" cy="1781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55504" y="2099322"/>
            <a:ext cx="1209123" cy="10955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40727" y="2108848"/>
            <a:ext cx="1237685" cy="1086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7652" y="3175801"/>
            <a:ext cx="1380495" cy="11050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4181" y="3223434"/>
            <a:ext cx="1409057" cy="1124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55041" y="3223434"/>
            <a:ext cx="1447140" cy="11050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912128" y="2099322"/>
            <a:ext cx="1380495" cy="1076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B73F67679A5B41BAB213881E2A50105B</vt:lpwstr>
  </property>
  <property fmtid="{D5CDD505-2E9C-101B-9397-08002B2CF9AE}" pid="3" name="KSOProductBuildVer">
    <vt:lpwstr>2052-11.1.0.11035</vt:lpwstr>
  </property>
</Properties>
</file>