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332" r:id="rId3"/>
    <p:sldId id="324" r:id="rId4"/>
    <p:sldId id="325" r:id="rId5"/>
    <p:sldId id="326" r:id="rId6"/>
    <p:sldId id="327" r:id="rId7"/>
    <p:sldId id="328" r:id="rId8"/>
    <p:sldId id="329" r:id="rId9"/>
    <p:sldId id="333" r:id="rId10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>
        <p:scale>
          <a:sx n="66" d="100"/>
          <a:sy n="66" d="100"/>
        </p:scale>
        <p:origin x="-126" y="9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二级</a:t>
            </a:r>
            <a:endParaRPr lang="zh-CN" altLang="en-US" noProof="0"/>
          </a:p>
          <a:p>
            <a:pPr lvl="2"/>
            <a:r>
              <a:rPr lang="zh-CN" altLang="en-US" noProof="0"/>
              <a:t>三级</a:t>
            </a:r>
            <a:endParaRPr lang="zh-CN" altLang="en-US" noProof="0"/>
          </a:p>
          <a:p>
            <a:pPr lvl="3"/>
            <a:r>
              <a:rPr lang="zh-CN" altLang="en-US" noProof="0"/>
              <a:t>四级</a:t>
            </a:r>
            <a:endParaRPr lang="zh-CN" altLang="en-US" noProof="0"/>
          </a:p>
          <a:p>
            <a:pPr lvl="4"/>
            <a:r>
              <a:rPr lang="zh-CN" altLang="en-US" noProof="0"/>
              <a:t>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/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/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8.png"/><Relationship Id="rId1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3336"/>
          <a:stretch>
            <a:fillRect/>
          </a:stretch>
        </p:blipFill>
        <p:spPr>
          <a:xfrm>
            <a:off x="4799856" y="3501008"/>
            <a:ext cx="3071744" cy="95138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39816" y="2492896"/>
            <a:ext cx="11520000" cy="6907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352" y="620688"/>
            <a:ext cx="11520000" cy="25066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00641" y="2279103"/>
            <a:ext cx="161851" cy="762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05963" y="2307697"/>
            <a:ext cx="361785" cy="2287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81599" y="2364883"/>
            <a:ext cx="571239" cy="2382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95318" y="2204864"/>
            <a:ext cx="456991" cy="3982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23352" y="2279103"/>
            <a:ext cx="466512" cy="3240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32409" y="2307697"/>
            <a:ext cx="361785" cy="2287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288938" y="2204865"/>
            <a:ext cx="380826" cy="3411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612310" y="2307697"/>
            <a:ext cx="380826" cy="2382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344" y="757954"/>
            <a:ext cx="11520000" cy="32471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48071" y="2072033"/>
            <a:ext cx="485553" cy="5142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60864" y="2119645"/>
            <a:ext cx="456991" cy="4094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84434" y="2100600"/>
            <a:ext cx="571239" cy="43802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997294" y="2148212"/>
            <a:ext cx="466512" cy="3618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91145" y="3328979"/>
            <a:ext cx="495074" cy="44754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99013" y="3519425"/>
            <a:ext cx="504595" cy="9522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570186" y="3319456"/>
            <a:ext cx="542677" cy="5046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350881" y="3319456"/>
            <a:ext cx="533157" cy="50468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312467" y="3319456"/>
            <a:ext cx="485553" cy="47611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825488"/>
            <a:ext cx="11520000" cy="25315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16970" y="2497236"/>
            <a:ext cx="990148" cy="3152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578293" y="2497236"/>
            <a:ext cx="999669" cy="3152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26491" y="2936667"/>
            <a:ext cx="980628" cy="3056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87813" y="2936667"/>
            <a:ext cx="990148" cy="3056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1384" y="548680"/>
            <a:ext cx="11520000" cy="35821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36210" y="2215909"/>
            <a:ext cx="1504264" cy="7335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74293" y="2825639"/>
            <a:ext cx="1428099" cy="2095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25631" y="2187328"/>
            <a:ext cx="2389685" cy="17243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45731" y="3149557"/>
            <a:ext cx="1485223" cy="2000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17169" y="3292463"/>
            <a:ext cx="1542347" cy="6002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804636"/>
            <a:ext cx="11520000" cy="160080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424" y="2964876"/>
            <a:ext cx="11520000" cy="219231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2"/>
          <p:cNvSpPr/>
          <p:nvPr/>
        </p:nvSpPr>
        <p:spPr bwMode="white">
          <a:xfrm>
            <a:off x="4357903" y="3489125"/>
            <a:ext cx="371305" cy="2764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3"/>
          <p:cNvSpPr/>
          <p:nvPr/>
        </p:nvSpPr>
        <p:spPr bwMode="white">
          <a:xfrm>
            <a:off x="5643192" y="3489125"/>
            <a:ext cx="361785" cy="27642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4"/>
          <p:cNvSpPr/>
          <p:nvPr/>
        </p:nvSpPr>
        <p:spPr bwMode="white">
          <a:xfrm>
            <a:off x="8366101" y="3470061"/>
            <a:ext cx="371305" cy="2954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9651390" y="3470061"/>
            <a:ext cx="371305" cy="29548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4672085" y="3908525"/>
            <a:ext cx="371305" cy="3050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5957374" y="3908525"/>
            <a:ext cx="371305" cy="3050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8"/>
          <p:cNvSpPr/>
          <p:nvPr/>
        </p:nvSpPr>
        <p:spPr bwMode="white">
          <a:xfrm>
            <a:off x="8699324" y="3908525"/>
            <a:ext cx="352264" cy="3050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9"/>
          <p:cNvSpPr/>
          <p:nvPr/>
        </p:nvSpPr>
        <p:spPr bwMode="white">
          <a:xfrm>
            <a:off x="9984614" y="3908525"/>
            <a:ext cx="352264" cy="3050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0"/>
          <p:cNvSpPr/>
          <p:nvPr/>
        </p:nvSpPr>
        <p:spPr bwMode="white">
          <a:xfrm>
            <a:off x="4833936" y="4346988"/>
            <a:ext cx="371305" cy="3145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1"/>
          <p:cNvSpPr/>
          <p:nvPr/>
        </p:nvSpPr>
        <p:spPr bwMode="white">
          <a:xfrm>
            <a:off x="9175357" y="4785451"/>
            <a:ext cx="685487" cy="3050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6" baseType="lpstr">
      <vt:lpstr>Arial</vt:lpstr>
      <vt:lpstr>宋体</vt:lpstr>
      <vt:lpstr>Wingdings</vt:lpstr>
      <vt:lpstr>Calibri</vt:lpstr>
      <vt:lpstr>微软雅黑</vt:lpstr>
      <vt:lpstr>Arial Unicode MS</vt:lpstr>
      <vt:lpstr>等线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17345810152</cp:lastModifiedBy>
  <cp:revision>188</cp:revision>
  <dcterms:created xsi:type="dcterms:W3CDTF">2015-08-18T12:29:00Z</dcterms:created>
  <dcterms:modified xsi:type="dcterms:W3CDTF">2022-01-23T09:13:35Z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D5EB699E8AD14370BE02D421303FBA43</vt:lpwstr>
  </property>
  <property fmtid="{D5CDD505-2E9C-101B-9397-08002B2CF9AE}" pid="3" name="KSOProductBuildVer">
    <vt:lpwstr>2052-11.1.0.11035</vt:lpwstr>
  </property>
</Properties>
</file>