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2" r:id="rId3"/>
    <p:sldId id="324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5760" y="2276872"/>
            <a:ext cx="11520000" cy="690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336"/>
          <a:stretch>
            <a:fillRect/>
          </a:stretch>
        </p:blipFill>
        <p:spPr>
          <a:xfrm>
            <a:off x="4727848" y="3284984"/>
            <a:ext cx="3071744" cy="1092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2895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929" y="2431528"/>
            <a:ext cx="3265586" cy="47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1615" y="2431528"/>
            <a:ext cx="1656595" cy="47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5830" y="2431528"/>
            <a:ext cx="1589950" cy="476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32" y="404664"/>
            <a:ext cx="11520000" cy="36814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7954" y="1758974"/>
            <a:ext cx="495074" cy="419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1276" y="1711287"/>
            <a:ext cx="380826" cy="524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9243" y="2989299"/>
            <a:ext cx="571239" cy="476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2136" y="2989299"/>
            <a:ext cx="466512" cy="476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1888" y="2989299"/>
            <a:ext cx="523636" cy="476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62582" y="2989299"/>
            <a:ext cx="523636" cy="476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42152" y="2979761"/>
            <a:ext cx="485553" cy="476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1770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9450" y="2051596"/>
            <a:ext cx="352264" cy="296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921" y="2051596"/>
            <a:ext cx="352264" cy="296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4210" y="2051596"/>
            <a:ext cx="352264" cy="296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9500" y="2051596"/>
            <a:ext cx="352264" cy="296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1087" y="2051596"/>
            <a:ext cx="352264" cy="296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66376" y="2051596"/>
            <a:ext cx="352264" cy="296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51665" y="2051596"/>
            <a:ext cx="352264" cy="296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2941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8789" y="1576347"/>
            <a:ext cx="361785" cy="3055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6673" y="2473928"/>
            <a:ext cx="371305" cy="315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4497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9822" y="2440883"/>
            <a:ext cx="361785" cy="285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2252" y="2421824"/>
            <a:ext cx="361785" cy="314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2880" y="2421824"/>
            <a:ext cx="323702" cy="3049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0351" y="3336687"/>
            <a:ext cx="361785" cy="285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5161" y="3336687"/>
            <a:ext cx="352264" cy="285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8814" y="3327157"/>
            <a:ext cx="352264" cy="3049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0351" y="3794118"/>
            <a:ext cx="361785" cy="285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3524" y="3775058"/>
            <a:ext cx="371305" cy="3049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4F0743E582B3400B8A529709D3E61976</vt:lpwstr>
  </property>
  <property fmtid="{D5CDD505-2E9C-101B-9397-08002B2CF9AE}" pid="3" name="KSOProductBuildVer">
    <vt:lpwstr>2052-11.1.0.11035</vt:lpwstr>
  </property>
</Properties>
</file>