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2" r:id="rId3"/>
    <p:sldId id="324" r:id="rId4"/>
    <p:sldId id="325" r:id="rId5"/>
    <p:sldId id="326" r:id="rId6"/>
    <p:sldId id="327" r:id="rId7"/>
    <p:sldId id="328" r:id="rId8"/>
    <p:sldId id="331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-36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776" y="3140968"/>
            <a:ext cx="11520000" cy="9796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2132856"/>
            <a:ext cx="2686942" cy="710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764704"/>
            <a:ext cx="11520000" cy="36333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47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62" y="1804163"/>
            <a:ext cx="3132297" cy="514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3520" y="3595515"/>
            <a:ext cx="371305" cy="314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3834" y="3595515"/>
            <a:ext cx="371305" cy="314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97851" y="3595515"/>
            <a:ext cx="361785" cy="314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5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1818" y="3061827"/>
            <a:ext cx="380826" cy="57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5685" y="3061827"/>
            <a:ext cx="371305" cy="57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0975" y="3061827"/>
            <a:ext cx="571239" cy="57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1933" y="4148020"/>
            <a:ext cx="371305" cy="3048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2776" y="4157548"/>
            <a:ext cx="361785" cy="295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4528" y="4633949"/>
            <a:ext cx="685487" cy="295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42776" y="4633949"/>
            <a:ext cx="675966" cy="3048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矩形 12"/>
          <p:cNvSpPr/>
          <p:nvPr/>
        </p:nvSpPr>
        <p:spPr>
          <a:xfrm>
            <a:off x="5303912" y="2276872"/>
            <a:ext cx="432048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096000" y="2276872"/>
            <a:ext cx="576064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29678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485" y="3830579"/>
            <a:ext cx="11520000" cy="19303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549848" y="3945252"/>
            <a:ext cx="1770842" cy="305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311170" y="3935696"/>
            <a:ext cx="8597157" cy="324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83402" y="4423057"/>
            <a:ext cx="11043966" cy="315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83402" y="4910419"/>
            <a:ext cx="11043966" cy="305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883402" y="5388224"/>
            <a:ext cx="3560727" cy="315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434608" y="5388224"/>
            <a:ext cx="6131305" cy="315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1A1374344C8D48B197D94407E3CEB15C</vt:lpwstr>
  </property>
  <property fmtid="{D5CDD505-2E9C-101B-9397-08002B2CF9AE}" pid="3" name="KSOProductBuildVer">
    <vt:lpwstr>2052-11.1.0.11035</vt:lpwstr>
  </property>
</Properties>
</file>