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2" r:id="rId3"/>
    <p:sldId id="324" r:id="rId4"/>
    <p:sldId id="325" r:id="rId5"/>
    <p:sldId id="326" r:id="rId6"/>
    <p:sldId id="327" r:id="rId7"/>
    <p:sldId id="328" r:id="rId8"/>
    <p:sldId id="329" r:id="rId9"/>
    <p:sldId id="331" r:id="rId1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51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961"/>
          <a:stretch>
            <a:fillRect/>
          </a:stretch>
        </p:blipFill>
        <p:spPr>
          <a:xfrm>
            <a:off x="4799856" y="3308673"/>
            <a:ext cx="2423672" cy="11284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7768" y="2599878"/>
            <a:ext cx="11520000" cy="7087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20688"/>
            <a:ext cx="11520000" cy="34473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9979" y="2972864"/>
            <a:ext cx="218975" cy="1904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11566" y="2896680"/>
            <a:ext cx="371305" cy="266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25219" y="2972864"/>
            <a:ext cx="152330" cy="1809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9202" y="2972864"/>
            <a:ext cx="209454" cy="1809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33880" y="2906203"/>
            <a:ext cx="542677" cy="257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09715" y="2896680"/>
            <a:ext cx="95206" cy="257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47202" y="2887157"/>
            <a:ext cx="447471" cy="304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64704"/>
            <a:ext cx="11520000" cy="35919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69103" y="2289156"/>
            <a:ext cx="523636" cy="476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39615" y="2317740"/>
            <a:ext cx="466512" cy="438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86226" y="2308212"/>
            <a:ext cx="552198" cy="438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1334" y="3642108"/>
            <a:ext cx="552198" cy="457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2755" y="3642108"/>
            <a:ext cx="466512" cy="495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15846" y="3651636"/>
            <a:ext cx="571239" cy="4859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2017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7706" y="1888299"/>
            <a:ext cx="199933" cy="2867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29392" y="1888299"/>
            <a:ext cx="161851" cy="296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7012" y="2433213"/>
            <a:ext cx="352264" cy="296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4714" y="2567052"/>
            <a:ext cx="361785" cy="124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23805" y="2423653"/>
            <a:ext cx="675966" cy="3059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92696"/>
            <a:ext cx="11520000" cy="37118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59317" y="2763323"/>
            <a:ext cx="199933" cy="3053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01400" y="2772865"/>
            <a:ext cx="352264" cy="286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2673" y="3803408"/>
            <a:ext cx="209454" cy="286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91879" y="3793866"/>
            <a:ext cx="352264" cy="3148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36712"/>
            <a:ext cx="11520000" cy="2599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96937" y="2455732"/>
            <a:ext cx="352264" cy="285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24904" y="2455732"/>
            <a:ext cx="352264" cy="285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62392" y="2455732"/>
            <a:ext cx="342743" cy="285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4474" y="2998580"/>
            <a:ext cx="352264" cy="295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55317" y="2998580"/>
            <a:ext cx="342743" cy="295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16640" y="2998580"/>
            <a:ext cx="352264" cy="295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2022-01-23T09:20:00Z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E4602274EE5245048342E794D27CFA23</vt:lpwstr>
  </property>
  <property fmtid="{D5CDD505-2E9C-101B-9397-08002B2CF9AE}" pid="3" name="KSOProductBuildVer">
    <vt:lpwstr>2052-11.1.0.11035</vt:lpwstr>
  </property>
</Properties>
</file>