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33" r:id="rId3"/>
    <p:sldId id="324" r:id="rId4"/>
    <p:sldId id="325" r:id="rId5"/>
    <p:sldId id="326" r:id="rId6"/>
    <p:sldId id="327" r:id="rId7"/>
    <p:sldId id="328" r:id="rId8"/>
    <p:sldId id="329" r:id="rId9"/>
    <p:sldId id="332" r:id="rId1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7" d="100"/>
          <a:sy n="67" d="100"/>
        </p:scale>
        <p:origin x="48" y="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336"/>
          <a:stretch>
            <a:fillRect/>
          </a:stretch>
        </p:blipFill>
        <p:spPr>
          <a:xfrm>
            <a:off x="4799856" y="3391342"/>
            <a:ext cx="2495680" cy="10457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9776" y="2618112"/>
            <a:ext cx="11520000" cy="7087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620688"/>
            <a:ext cx="11520000" cy="20460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4698" y="1729773"/>
            <a:ext cx="323702" cy="2963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42698" y="1768017"/>
            <a:ext cx="304661" cy="2581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79657" y="1729773"/>
            <a:ext cx="323702" cy="2963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6764" y="2379926"/>
            <a:ext cx="295140" cy="2199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09475" y="2408609"/>
            <a:ext cx="276099" cy="191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56021" y="2303438"/>
            <a:ext cx="323702" cy="2963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34" b="18261"/>
          <a:stretch>
            <a:fillRect/>
          </a:stretch>
        </p:blipFill>
        <p:spPr>
          <a:xfrm>
            <a:off x="335360" y="908721"/>
            <a:ext cx="11520000" cy="32403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1674" y="2325993"/>
            <a:ext cx="399867" cy="4286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91888" y="2306943"/>
            <a:ext cx="418909" cy="409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6087" y="2316468"/>
            <a:ext cx="495074" cy="3809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14864" y="2335518"/>
            <a:ext cx="456991" cy="3714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0169" y="2306943"/>
            <a:ext cx="495074" cy="4667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72583" y="3411839"/>
            <a:ext cx="552198" cy="4952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72318" y="3430889"/>
            <a:ext cx="495074" cy="4571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47822" y="3392789"/>
            <a:ext cx="456991" cy="504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80913" y="3430889"/>
            <a:ext cx="571239" cy="447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71128" y="3411839"/>
            <a:ext cx="542677" cy="504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132781" y="3411839"/>
            <a:ext cx="571239" cy="4762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461390"/>
            <a:ext cx="11520000" cy="23726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78319" y="1461390"/>
            <a:ext cx="160834" cy="400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82252" y="1585261"/>
            <a:ext cx="323702" cy="285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71673" y="1566204"/>
            <a:ext cx="352264" cy="304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56962" y="1566204"/>
            <a:ext cx="352264" cy="304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99772" y="3043133"/>
            <a:ext cx="323702" cy="304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875937" y="3548148"/>
            <a:ext cx="218975" cy="1715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9" y="576936"/>
            <a:ext cx="7767199" cy="83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2279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9566" y="1834032"/>
            <a:ext cx="7778380" cy="514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25586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2466" y="1604848"/>
            <a:ext cx="352264" cy="2959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97756" y="1604848"/>
            <a:ext cx="342743" cy="2959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28863" y="1604848"/>
            <a:ext cx="352264" cy="2959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74053" y="2063109"/>
            <a:ext cx="352264" cy="2864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20665" y="2063109"/>
            <a:ext cx="352264" cy="2864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05954" y="2063109"/>
            <a:ext cx="352264" cy="2864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320394"/>
            <a:ext cx="11520000" cy="22940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3152936" y="3415980"/>
            <a:ext cx="371305" cy="3154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885366" y="3415980"/>
            <a:ext cx="361785" cy="3154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1553465" y="5251244"/>
            <a:ext cx="685487" cy="3058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5257002" y="5241685"/>
            <a:ext cx="1313851" cy="3154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189</cp:revision>
  <dcterms:created xsi:type="dcterms:W3CDTF">2015-08-18T12:29:00Z</dcterms:created>
  <dcterms:modified xsi:type="dcterms:W3CDTF">2022-01-23T09:20:03Z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B29AB17B3B7A44CEAC8CAEE040CB79E3</vt:lpwstr>
  </property>
  <property fmtid="{D5CDD505-2E9C-101B-9397-08002B2CF9AE}" pid="3" name="KSOProductBuildVer">
    <vt:lpwstr>2052-11.1.0.11035</vt:lpwstr>
  </property>
</Properties>
</file>