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34" r:id="rId3"/>
    <p:sldId id="276" r:id="rId4"/>
    <p:sldId id="325" r:id="rId5"/>
    <p:sldId id="327" r:id="rId6"/>
    <p:sldId id="329" r:id="rId7"/>
    <p:sldId id="331" r:id="rId8"/>
    <p:sldId id="333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7" d="100"/>
          <a:sy n="77" d="100"/>
        </p:scale>
        <p:origin x="114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9856" y="2636912"/>
            <a:ext cx="2776580" cy="936104"/>
          </a:xfrm>
          <a:prstGeom prst="rect">
            <a:avLst/>
          </a:prstGeom>
        </p:spPr>
      </p:pic>
      <p:pic>
        <p:nvPicPr>
          <p:cNvPr id="5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7848" y="3717032"/>
            <a:ext cx="11520000" cy="8533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88640"/>
            <a:ext cx="11520000" cy="17435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464" y="2132856"/>
            <a:ext cx="11520000" cy="16328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10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48680"/>
            <a:ext cx="11520000" cy="21989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5966" y="1418708"/>
            <a:ext cx="7730776" cy="9178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068960"/>
            <a:ext cx="11520000" cy="17723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155966" y="3145188"/>
            <a:ext cx="371305" cy="3144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9231471" y="4040870"/>
            <a:ext cx="361785" cy="3144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64704"/>
            <a:ext cx="11520000" cy="25558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4368" y="2080800"/>
            <a:ext cx="695008" cy="3051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9260" y="2080800"/>
            <a:ext cx="1018710" cy="3051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8930" y="2529036"/>
            <a:ext cx="999669" cy="3051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86500" y="2538573"/>
            <a:ext cx="675966" cy="2861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2022-01-23T09:16:43Z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005EA9B6365B4A51B3816D6ACB058944</vt:lpwstr>
  </property>
  <property fmtid="{D5CDD505-2E9C-101B-9397-08002B2CF9AE}" pid="3" name="KSOProductBuildVer">
    <vt:lpwstr>2052-11.1.0.11035</vt:lpwstr>
  </property>
</Properties>
</file>