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/>
          <a:stretch>
            <a:fillRect/>
          </a:stretch>
        </p:blipFill>
        <p:spPr>
          <a:xfrm>
            <a:off x="4295800" y="3356992"/>
            <a:ext cx="4295880" cy="1169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77" y="2204864"/>
            <a:ext cx="277658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3232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261" y="2852937"/>
            <a:ext cx="380826" cy="142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897" y="2852936"/>
            <a:ext cx="380826" cy="142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31814" y="2852936"/>
            <a:ext cx="380826" cy="162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6112" y="3356992"/>
            <a:ext cx="380826" cy="142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2525" y="3383606"/>
            <a:ext cx="380826" cy="189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0591" y="3356992"/>
            <a:ext cx="380826" cy="162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071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045" y="1913964"/>
            <a:ext cx="571239" cy="525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1219" y="1913964"/>
            <a:ext cx="580760" cy="534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087" y="1942606"/>
            <a:ext cx="552198" cy="439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4954" y="1952153"/>
            <a:ext cx="485553" cy="477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0954" y="1952153"/>
            <a:ext cx="523636" cy="45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1648" y="1952153"/>
            <a:ext cx="523636" cy="45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41827"/>
            <a:ext cx="11520000" cy="1723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2458" y="1751228"/>
            <a:ext cx="361785" cy="30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1334" y="1770374"/>
            <a:ext cx="361785" cy="277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3913" y="1760801"/>
            <a:ext cx="352264" cy="296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6161" y="2229861"/>
            <a:ext cx="352264" cy="287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0855" y="2239433"/>
            <a:ext cx="361785" cy="287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0210" y="2229861"/>
            <a:ext cx="361785" cy="296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11520000" cy="3478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888" y="2568300"/>
            <a:ext cx="990148" cy="305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3185" y="3044871"/>
            <a:ext cx="999669" cy="305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2706" y="3511912"/>
            <a:ext cx="990148" cy="314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5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5404" y="1985832"/>
            <a:ext cx="999669" cy="305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8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194536"/>
            <a:ext cx="37130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8396" y="1194536"/>
            <a:ext cx="37130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8297" y="1194536"/>
            <a:ext cx="37130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7983" y="1194536"/>
            <a:ext cx="36178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1671773"/>
            <a:ext cx="37130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669" y="2616703"/>
            <a:ext cx="361785" cy="30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31DAC6FA45DF44439B64AF374D491765</vt:lpwstr>
  </property>
  <property fmtid="{D5CDD505-2E9C-101B-9397-08002B2CF9AE}" pid="3" name="KSOProductBuildVer">
    <vt:lpwstr>2052-11.1.0.11035</vt:lpwstr>
  </property>
</Properties>
</file>