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332" r:id="rId3"/>
    <p:sldId id="276" r:id="rId4"/>
    <p:sldId id="325" r:id="rId5"/>
    <p:sldId id="326" r:id="rId6"/>
    <p:sldId id="327" r:id="rId7"/>
    <p:sldId id="328" r:id="rId8"/>
    <p:sldId id="329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120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51784" y="2459558"/>
            <a:ext cx="4617803" cy="83227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3501008"/>
            <a:ext cx="3219741" cy="65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589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2400" y="2221578"/>
            <a:ext cx="9615867" cy="382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548680"/>
            <a:ext cx="11520000" cy="3505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8963" y="1425157"/>
            <a:ext cx="161851" cy="219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2153" y="1472791"/>
            <a:ext cx="190413" cy="171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4169" y="2330215"/>
            <a:ext cx="247537" cy="219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5508" y="2330215"/>
            <a:ext cx="314181" cy="219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57872" y="1949138"/>
            <a:ext cx="1028231" cy="1829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5855" y="1968192"/>
            <a:ext cx="1018710" cy="1838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72252" y="3225746"/>
            <a:ext cx="142809" cy="209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52153" y="3197111"/>
            <a:ext cx="199933" cy="3038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46963" y="3197112"/>
            <a:ext cx="399867" cy="247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585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1177" y="1551334"/>
            <a:ext cx="361785" cy="314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3194" y="1551334"/>
            <a:ext cx="361785" cy="314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5690" y="1551334"/>
            <a:ext cx="361785" cy="314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47706" y="1551334"/>
            <a:ext cx="361785" cy="314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1177" y="2438593"/>
            <a:ext cx="361785" cy="314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73194" y="2438593"/>
            <a:ext cx="361785" cy="314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5690" y="2438593"/>
            <a:ext cx="361785" cy="314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47706" y="2438593"/>
            <a:ext cx="361785" cy="314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936"/>
            <a:ext cx="11520000" cy="21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7450" y="2040546"/>
            <a:ext cx="323702" cy="2867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1533" y="2030989"/>
            <a:ext cx="361785" cy="305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85615" y="2030989"/>
            <a:ext cx="361785" cy="2962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92696"/>
            <a:ext cx="11520000" cy="3477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5054" y="2569470"/>
            <a:ext cx="456991" cy="495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4889" y="3522148"/>
            <a:ext cx="514115" cy="419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5104" y="3541201"/>
            <a:ext cx="447471" cy="362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3831" y="3484040"/>
            <a:ext cx="342743" cy="4953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6922" y="3522148"/>
            <a:ext cx="456991" cy="4191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922" y="4797152"/>
            <a:ext cx="11520000" cy="867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595583" y="4882926"/>
            <a:ext cx="675966" cy="2859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451781" y="5321327"/>
            <a:ext cx="361785" cy="295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041731" y="5321327"/>
            <a:ext cx="361785" cy="295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2022-01-23T09:12:09Z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1D8192F1B3314B9A855A745F60FF95E4</vt:lpwstr>
  </property>
  <property fmtid="{D5CDD505-2E9C-101B-9397-08002B2CF9AE}" pid="3" name="KSOProductBuildVer">
    <vt:lpwstr>2052-11.1.0.11035</vt:lpwstr>
  </property>
</Properties>
</file>