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32" r:id="rId3"/>
    <p:sldId id="276" r:id="rId4"/>
    <p:sldId id="325" r:id="rId5"/>
    <p:sldId id="326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7" d="100"/>
          <a:sy n="77" d="100"/>
        </p:scale>
        <p:origin x="114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77498" b="-18587"/>
          <a:stretch>
            <a:fillRect/>
          </a:stretch>
        </p:blipFill>
        <p:spPr>
          <a:xfrm>
            <a:off x="4439816" y="2348880"/>
            <a:ext cx="2592288" cy="1008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2069788"/>
            <a:ext cx="1514286" cy="10761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16" y="3607767"/>
            <a:ext cx="3744416" cy="606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476672"/>
            <a:ext cx="11520000" cy="26000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7269" y="1619567"/>
            <a:ext cx="276099" cy="238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90856" y="1619567"/>
            <a:ext cx="276099" cy="2571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33004" y="1619567"/>
            <a:ext cx="238016" cy="238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18029" y="1619567"/>
            <a:ext cx="238016" cy="238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41137" y="1619567"/>
            <a:ext cx="218975" cy="238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01104" y="2152918"/>
            <a:ext cx="95206" cy="238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00376" y="2143394"/>
            <a:ext cx="266578" cy="2476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04442" y="2152918"/>
            <a:ext cx="247537" cy="238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89467" y="2152918"/>
            <a:ext cx="228495" cy="238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764971" y="2152918"/>
            <a:ext cx="228495" cy="238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453104" y="2676745"/>
            <a:ext cx="228495" cy="238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976740" y="2676745"/>
            <a:ext cx="218975" cy="238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471814" y="2676745"/>
            <a:ext cx="266578" cy="2476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024013" y="2676745"/>
            <a:ext cx="247537" cy="238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566690" y="2686269"/>
            <a:ext cx="104727" cy="238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966558" y="2686269"/>
            <a:ext cx="285619" cy="2285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537798" y="2686269"/>
            <a:ext cx="276099" cy="2476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089996" y="2686269"/>
            <a:ext cx="228495" cy="2285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613632" y="2686269"/>
            <a:ext cx="228495" cy="238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7118228" y="2686269"/>
            <a:ext cx="238016" cy="238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336" y="476672"/>
            <a:ext cx="11520000" cy="27659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0922" y="2307929"/>
            <a:ext cx="323702" cy="2193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27649" y="2307929"/>
            <a:ext cx="285902" cy="2193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84526" y="2317466"/>
            <a:ext cx="514115" cy="2670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87931" y="2307929"/>
            <a:ext cx="228495" cy="47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87931" y="2365155"/>
            <a:ext cx="257057" cy="171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3389430"/>
            <a:ext cx="11520000" cy="19573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6375077" y="3790442"/>
            <a:ext cx="371305" cy="3150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9992928" y="3790442"/>
            <a:ext cx="371305" cy="3150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2757226" y="4773877"/>
            <a:ext cx="371305" cy="3150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6384598" y="4773877"/>
            <a:ext cx="361785" cy="3150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9992928" y="4773877"/>
            <a:ext cx="371305" cy="3150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404664"/>
            <a:ext cx="11520000" cy="29111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13276" y="2542653"/>
            <a:ext cx="485553" cy="4485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08218" y="2599920"/>
            <a:ext cx="485553" cy="3817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22201" y="2552197"/>
            <a:ext cx="571239" cy="4295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12350" y="2542653"/>
            <a:ext cx="476033" cy="4867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01838" y="2561742"/>
            <a:ext cx="504595" cy="4008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06301" y="2524708"/>
            <a:ext cx="504595" cy="4379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86929" y="2552197"/>
            <a:ext cx="542677" cy="4485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029474" y="2590376"/>
            <a:ext cx="514115" cy="3626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121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13157" y="2195922"/>
            <a:ext cx="390347" cy="4482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84330" y="2205460"/>
            <a:ext cx="418909" cy="4005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22148" y="2253149"/>
            <a:ext cx="285619" cy="3338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17157" y="2253149"/>
            <a:ext cx="485553" cy="324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89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83801" y="2100544"/>
            <a:ext cx="495074" cy="95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67272" y="2110082"/>
            <a:ext cx="371305" cy="295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47900" y="2129157"/>
            <a:ext cx="342743" cy="2765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65884" y="2110082"/>
            <a:ext cx="342743" cy="305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14677" y="2644198"/>
            <a:ext cx="361785" cy="305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85785" y="2644198"/>
            <a:ext cx="361785" cy="2861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56363" y="2644198"/>
            <a:ext cx="361785" cy="305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00495" y="3178315"/>
            <a:ext cx="352264" cy="295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56363" y="3178315"/>
            <a:ext cx="371305" cy="295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56760" y="3702894"/>
            <a:ext cx="352264" cy="295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880198" y="3702894"/>
            <a:ext cx="352264" cy="295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165487" y="4227473"/>
            <a:ext cx="1332892" cy="314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189</cp:revision>
  <dcterms:created xsi:type="dcterms:W3CDTF">2015-08-18T12:29:00Z</dcterms:created>
  <dcterms:modified xsi:type="dcterms:W3CDTF">2022-01-23T09:21:56Z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9249707A18594F43A3551013AE9DA13A</vt:lpwstr>
  </property>
  <property fmtid="{D5CDD505-2E9C-101B-9397-08002B2CF9AE}" pid="3" name="KSOProductBuildVer">
    <vt:lpwstr>2052-11.1.0.11035</vt:lpwstr>
  </property>
</Properties>
</file>