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331" r:id="rId3"/>
    <p:sldId id="276" r:id="rId4"/>
    <p:sldId id="325" r:id="rId5"/>
    <p:sldId id="326" r:id="rId6"/>
    <p:sldId id="327" r:id="rId7"/>
    <p:sldId id="329" r:id="rId8"/>
    <p:sldId id="332" r:id="rId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77" d="100"/>
          <a:sy n="77" d="100"/>
        </p:scale>
        <p:origin x="114" y="7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二级</a:t>
            </a:r>
            <a:endParaRPr lang="zh-CN" altLang="en-US" noProof="0"/>
          </a:p>
          <a:p>
            <a:pPr lvl="2"/>
            <a:r>
              <a:rPr lang="zh-CN" altLang="en-US" noProof="0"/>
              <a:t>三级</a:t>
            </a:r>
            <a:endParaRPr lang="zh-CN" altLang="en-US" noProof="0"/>
          </a:p>
          <a:p>
            <a:pPr lvl="3"/>
            <a:r>
              <a:rPr lang="zh-CN" altLang="en-US" noProof="0"/>
              <a:t>四级</a:t>
            </a:r>
            <a:endParaRPr lang="zh-CN" altLang="en-US" noProof="0"/>
          </a:p>
          <a:p>
            <a:pPr lvl="4"/>
            <a:r>
              <a:rPr lang="zh-CN" altLang="en-US" noProof="0"/>
              <a:t>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/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/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-1" y="0"/>
            <a:ext cx="12192001" cy="6874644"/>
            <a:chOff x="-1" y="0"/>
            <a:chExt cx="12192001" cy="687464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2235679" cy="68580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56321" y="0"/>
              <a:ext cx="2235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0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" r="77498" b="-18587"/>
          <a:stretch>
            <a:fillRect/>
          </a:stretch>
        </p:blipFill>
        <p:spPr>
          <a:xfrm>
            <a:off x="4295800" y="2204864"/>
            <a:ext cx="2592288" cy="10081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056" y="1925772"/>
            <a:ext cx="1514286" cy="107619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7688" y="3281054"/>
            <a:ext cx="5616624" cy="53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692696"/>
            <a:ext cx="11520000" cy="331749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392" y="332656"/>
            <a:ext cx="11520000" cy="41344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12086" y="1466289"/>
            <a:ext cx="352264" cy="2953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40119" y="1466289"/>
            <a:ext cx="352264" cy="2953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59689" y="2495133"/>
            <a:ext cx="352264" cy="2953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30400" y="2495133"/>
            <a:ext cx="352264" cy="2953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404664"/>
            <a:ext cx="11520000" cy="14887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424" y="2348880"/>
            <a:ext cx="11520000" cy="32677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1654035" y="5216481"/>
            <a:ext cx="380826" cy="3239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4224614" y="5216481"/>
            <a:ext cx="380826" cy="3239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6861837" y="5216481"/>
            <a:ext cx="390347" cy="3239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9432415" y="5216481"/>
            <a:ext cx="380826" cy="3239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967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62611" y="3976575"/>
            <a:ext cx="380826" cy="3144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23669" y="3976575"/>
            <a:ext cx="390347" cy="3144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70413" y="3976575"/>
            <a:ext cx="390347" cy="3144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240991" y="3976575"/>
            <a:ext cx="380826" cy="3144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3533419" cy="68580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58581" y="0"/>
              <a:ext cx="3533419" cy="685800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7448" y="5148808"/>
              <a:ext cx="3533419" cy="1709192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12504" y="5148808"/>
              <a:ext cx="3533419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Calibri</vt:lpstr>
      <vt:lpstr>微软雅黑</vt:lpstr>
      <vt:lpstr>Arial Unicode MS</vt:lpstr>
      <vt:lpstr>等线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17345810152</cp:lastModifiedBy>
  <cp:revision>189</cp:revision>
  <dcterms:created xsi:type="dcterms:W3CDTF">2015-08-18T12:29:00Z</dcterms:created>
  <dcterms:modified xsi:type="dcterms:W3CDTF">2022-01-23T09:21:58Z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DD3FE1CF805D476B8BB23BD47363ED06</vt:lpwstr>
  </property>
  <property fmtid="{D5CDD505-2E9C-101B-9397-08002B2CF9AE}" pid="3" name="KSOProductBuildVer">
    <vt:lpwstr>2052-11.1.0.11035</vt:lpwstr>
  </property>
</Properties>
</file>