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38" r:id="rId3"/>
    <p:sldId id="276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5" r:id="rId15"/>
    <p:sldId id="336" r:id="rId16"/>
    <p:sldId id="339" r:id="rId17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7" d="100"/>
          <a:sy n="77" d="100"/>
        </p:scale>
        <p:origin x="114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二级</a:t>
            </a:r>
            <a:endParaRPr lang="zh-CN" altLang="en-US" noProof="0"/>
          </a:p>
          <a:p>
            <a:pPr lvl="2"/>
            <a:r>
              <a:rPr lang="zh-CN" altLang="en-US" noProof="0"/>
              <a:t>三级</a:t>
            </a:r>
            <a:endParaRPr lang="zh-CN" altLang="en-US" noProof="0"/>
          </a:p>
          <a:p>
            <a:pPr lvl="3"/>
            <a:r>
              <a:rPr lang="zh-CN" altLang="en-US" noProof="0"/>
              <a:t>四级</a:t>
            </a:r>
            <a:endParaRPr lang="zh-CN" altLang="en-US" noProof="0"/>
          </a:p>
          <a:p>
            <a:pPr lvl="4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692696"/>
            <a:ext cx="8472344" cy="37447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620688"/>
            <a:ext cx="7608248" cy="43591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404664"/>
            <a:ext cx="8184312" cy="30581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464" y="3573016"/>
            <a:ext cx="8544352" cy="24994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548680"/>
            <a:ext cx="7824272" cy="34081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332656"/>
            <a:ext cx="8599557" cy="24482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r="77498" b="-18587"/>
          <a:stretch>
            <a:fillRect/>
          </a:stretch>
        </p:blipFill>
        <p:spPr>
          <a:xfrm>
            <a:off x="4439816" y="2675582"/>
            <a:ext cx="2592288" cy="1008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2396490"/>
            <a:ext cx="1514286" cy="10761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84" y="3648322"/>
            <a:ext cx="4248472" cy="6289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620688"/>
            <a:ext cx="9506336" cy="42499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04664"/>
            <a:ext cx="9408448" cy="43206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620688"/>
            <a:ext cx="9120416" cy="28705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620688"/>
            <a:ext cx="9264432" cy="37110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404664"/>
            <a:ext cx="8352928" cy="49293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260648"/>
            <a:ext cx="8616360" cy="39568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620688"/>
            <a:ext cx="8832384" cy="18607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189</cp:revision>
  <dcterms:created xsi:type="dcterms:W3CDTF">2015-08-18T12:29:00Z</dcterms:created>
  <dcterms:modified xsi:type="dcterms:W3CDTF">2022-01-23T09:22:00Z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CD783FECB2574E5BB4F9C67280251799</vt:lpwstr>
  </property>
  <property fmtid="{D5CDD505-2E9C-101B-9397-08002B2CF9AE}" pid="3" name="KSOProductBuildVer">
    <vt:lpwstr>2052-11.1.0.11035</vt:lpwstr>
  </property>
</Properties>
</file>