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6" r:id="rId2"/>
    <p:sldId id="28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78" y="7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ACBC-21D6-46B4-8935-18E0B7577626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2717F-7E5A-473F-8ADD-CE54676F6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77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E3247-FFDD-467C-83E7-24EF8E0AA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6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2" r="-1" b="21174"/>
          <a:stretch/>
        </p:blipFill>
        <p:spPr>
          <a:xfrm>
            <a:off x="0" y="0"/>
            <a:ext cx="13226281" cy="7173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7139508"/>
            <a:ext cx="15841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596919"/>
            <a:ext cx="2389685" cy="143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79777" y="2596919"/>
            <a:ext cx="2590636" cy="144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384461" y="2492897"/>
            <a:ext cx="3246547" cy="1382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3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33057" y="2470857"/>
            <a:ext cx="199933" cy="2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55834" y="2470857"/>
            <a:ext cx="618842" cy="2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09685" y="3023390"/>
            <a:ext cx="618842" cy="2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70479" y="3023390"/>
            <a:ext cx="590280" cy="2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03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13884" y="1892287"/>
            <a:ext cx="314181" cy="20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2446554"/>
            <a:ext cx="333223" cy="20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27801" y="2446554"/>
            <a:ext cx="314181" cy="20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13157" y="2446554"/>
            <a:ext cx="342743" cy="20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5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38181" y="2690179"/>
            <a:ext cx="476033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89851" y="2690179"/>
            <a:ext cx="571239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74809" y="2690179"/>
            <a:ext cx="476033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38181" y="3233258"/>
            <a:ext cx="476033" cy="55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608168" y="3233258"/>
            <a:ext cx="719857" cy="55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23140" y="3385701"/>
            <a:ext cx="342743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7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04165" y="3092881"/>
            <a:ext cx="199933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84859" y="3092881"/>
            <a:ext cx="314181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22677" y="3102420"/>
            <a:ext cx="314181" cy="200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50975" y="3092881"/>
            <a:ext cx="314181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69752" y="3092881"/>
            <a:ext cx="295140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9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2289171"/>
            <a:ext cx="5451088" cy="70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/>
          <p:cNvSpPr/>
          <p:nvPr/>
        </p:nvSpPr>
        <p:spPr bwMode="white">
          <a:xfrm>
            <a:off x="7683940" y="2241647"/>
            <a:ext cx="2066712" cy="2051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/>
          <p:cNvSpPr/>
          <p:nvPr/>
        </p:nvSpPr>
        <p:spPr bwMode="white">
          <a:xfrm>
            <a:off x="1627368" y="4509120"/>
            <a:ext cx="5451088" cy="70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1627368" y="4861057"/>
            <a:ext cx="7636984" cy="70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5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244498"/>
            <a:ext cx="4741289" cy="19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31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462510"/>
            <a:ext cx="6017057" cy="1630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06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1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76859" y="1728508"/>
            <a:ext cx="752132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09090" y="1194442"/>
            <a:ext cx="476033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41719" y="1194442"/>
            <a:ext cx="476033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90842" y="3349907"/>
            <a:ext cx="6455008" cy="108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数学六年级下北师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正反比例专项复习测试卷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2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14412" y="2998654"/>
            <a:ext cx="5545883" cy="165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9282" r="53406" b="7516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6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51570" y="1880434"/>
            <a:ext cx="428429" cy="20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55504" y="1880434"/>
            <a:ext cx="428429" cy="20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68958" y="1880434"/>
            <a:ext cx="428429" cy="20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74413" y="2490289"/>
            <a:ext cx="1228165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737719" y="3309781"/>
            <a:ext cx="323702" cy="23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32000" y="4129274"/>
            <a:ext cx="333223" cy="20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0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42644" y="3369655"/>
            <a:ext cx="323702" cy="24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91107" y="4018391"/>
            <a:ext cx="456991" cy="2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7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18876" y="1899639"/>
            <a:ext cx="590280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38710" y="2528665"/>
            <a:ext cx="333223" cy="20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48363" y="4139353"/>
            <a:ext cx="590280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90380" y="4139353"/>
            <a:ext cx="209454" cy="20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460958" y="4139353"/>
            <a:ext cx="333223" cy="20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194380" y="4930401"/>
            <a:ext cx="323702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001"/>
          <a:stretch/>
        </p:blipFill>
        <p:spPr>
          <a:xfrm>
            <a:off x="720000" y="1080000"/>
            <a:ext cx="11520000" cy="1268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49785" y="2062757"/>
            <a:ext cx="285619" cy="25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911"/>
          <a:stretch/>
        </p:blipFill>
        <p:spPr>
          <a:xfrm>
            <a:off x="1122440" y="2636912"/>
            <a:ext cx="11520000" cy="26642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1449785" y="2636912"/>
            <a:ext cx="334847" cy="35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99013" y="3239967"/>
            <a:ext cx="257057" cy="304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49785" y="4005064"/>
            <a:ext cx="334847" cy="37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99013" y="4797152"/>
            <a:ext cx="285619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8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12826" y="1910109"/>
            <a:ext cx="247537" cy="200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22347" y="3150503"/>
            <a:ext cx="228495" cy="200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12892" y="4390896"/>
            <a:ext cx="238016" cy="200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89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46380" y="1441845"/>
            <a:ext cx="247537" cy="199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61950" y="3308203"/>
            <a:ext cx="228495" cy="190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01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911424" y="2864833"/>
            <a:ext cx="2617170" cy="113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28198" y="2864832"/>
            <a:ext cx="2361123" cy="113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27008" y="2988911"/>
            <a:ext cx="2427768" cy="101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</Words>
  <Application>Microsoft Office PowerPoint</Application>
  <PresentationFormat>宽屏</PresentationFormat>
  <Paragraphs>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2021-12-30T05:27:54Z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