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8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9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 autoAdjust="0"/>
  </p:normalViewPr>
  <p:slideViewPr>
    <p:cSldViewPr>
      <p:cViewPr varScale="1">
        <p:scale>
          <a:sx n="73" d="100"/>
          <a:sy n="73" d="100"/>
        </p:scale>
        <p:origin x="54" y="900"/>
      </p:cViewPr>
      <p:guideLst>
        <p:guide orient="horz" pos="2190"/>
        <p:guide pos="39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7E180-278C-486A-A60B-34886270BDA5}" type="datetimeFigureOut">
              <a:rPr lang="zh-CN" altLang="en-US" smtClean="0"/>
              <a:t>2021/12/30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E3247-FFDD-467C-83E7-24EF8E0AAA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211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E3247-FFDD-467C-83E7-24EF8E0AAA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033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2" t="2" r="-1" b="21174"/>
          <a:stretch/>
        </p:blipFill>
        <p:spPr>
          <a:xfrm>
            <a:off x="0" y="0"/>
            <a:ext cx="13226281" cy="71734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416" y="7139508"/>
            <a:ext cx="1584176" cy="45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443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376264" y="2549326"/>
            <a:ext cx="6312198" cy="1268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804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76595" y="2241679"/>
            <a:ext cx="2589619" cy="999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175008" y="2241679"/>
            <a:ext cx="3427438" cy="999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149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985586" y="3484077"/>
            <a:ext cx="323702" cy="257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328000" y="3484077"/>
            <a:ext cx="323702" cy="257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6145" descr="1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5480" y="4299683"/>
            <a:ext cx="11520000" cy="19394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6146"/>
          <p:cNvSpPr/>
          <p:nvPr/>
        </p:nvSpPr>
        <p:spPr bwMode="white">
          <a:xfrm>
            <a:off x="1377397" y="4423884"/>
            <a:ext cx="4779371" cy="993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52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19537" y="2290126"/>
            <a:ext cx="5550545" cy="1172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620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67074" y="2587189"/>
            <a:ext cx="4350942" cy="992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118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24462" y="1661632"/>
            <a:ext cx="4484231" cy="991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832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57619" y="2063991"/>
            <a:ext cx="5417256" cy="735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475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95901" y="2641884"/>
            <a:ext cx="6228292" cy="2276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6146"/>
          <p:cNvSpPr/>
          <p:nvPr/>
        </p:nvSpPr>
        <p:spPr bwMode="white">
          <a:xfrm>
            <a:off x="5447928" y="4568413"/>
            <a:ext cx="6228292" cy="948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50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57619" y="2490706"/>
            <a:ext cx="5322049" cy="1210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342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57619" y="2661425"/>
            <a:ext cx="5731438" cy="1028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数学六年级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下北师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第一单元系统复习测试卷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94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67074" y="2654333"/>
            <a:ext cx="6017057" cy="1211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9282" r="53406" b="7516"/>
          <a:stretch/>
        </p:blipFill>
        <p:spPr>
          <a:xfrm>
            <a:off x="0" y="0"/>
            <a:ext cx="12192000" cy="6885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178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376264" y="1844003"/>
            <a:ext cx="733090" cy="200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765289" y="1844003"/>
            <a:ext cx="580760" cy="200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242975" y="2331055"/>
            <a:ext cx="866380" cy="19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955371" y="2331055"/>
            <a:ext cx="599801" cy="19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700297" y="2799007"/>
            <a:ext cx="599801" cy="200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355900" y="2799007"/>
            <a:ext cx="428429" cy="200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498049" y="2799007"/>
            <a:ext cx="780694" cy="200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4956694" y="3257409"/>
            <a:ext cx="599801" cy="257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8726876" y="3257409"/>
            <a:ext cx="1161520" cy="257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976727" y="3725361"/>
            <a:ext cx="304661" cy="267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86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204231" y="1690393"/>
            <a:ext cx="333223" cy="200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29057" y="2653671"/>
            <a:ext cx="314181" cy="190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652694" y="3597875"/>
            <a:ext cx="866380" cy="209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576859" y="4542078"/>
            <a:ext cx="590280" cy="209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742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95636" y="1699515"/>
            <a:ext cx="723570" cy="209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119206" y="2652616"/>
            <a:ext cx="190413" cy="200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204892" y="3596185"/>
            <a:ext cx="580760" cy="209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976066" y="4539755"/>
            <a:ext cx="295140" cy="200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984595" y="4539755"/>
            <a:ext cx="304661" cy="200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8922"/>
          <a:stretch/>
        </p:blipFill>
        <p:spPr>
          <a:xfrm>
            <a:off x="720000" y="1080000"/>
            <a:ext cx="11520000" cy="19169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126082" y="1700073"/>
            <a:ext cx="276099" cy="248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116561" y="2177053"/>
            <a:ext cx="285619" cy="248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183206" y="2682651"/>
            <a:ext cx="190413" cy="152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6145" descr="4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0218" r="7490" b="778"/>
          <a:stretch/>
        </p:blipFill>
        <p:spPr>
          <a:xfrm>
            <a:off x="1112219" y="2992741"/>
            <a:ext cx="10657184" cy="12241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0" name="Rectangle 6148"/>
          <p:cNvSpPr/>
          <p:nvPr/>
        </p:nvSpPr>
        <p:spPr bwMode="white">
          <a:xfrm>
            <a:off x="11055286" y="3107425"/>
            <a:ext cx="408166" cy="435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48"/>
          <p:cNvSpPr/>
          <p:nvPr/>
        </p:nvSpPr>
        <p:spPr bwMode="white">
          <a:xfrm>
            <a:off x="11055286" y="3781396"/>
            <a:ext cx="408166" cy="435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564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214413" y="1689393"/>
            <a:ext cx="247537" cy="190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754776" y="3688964"/>
            <a:ext cx="228495" cy="190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933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221619" y="1194489"/>
            <a:ext cx="228495" cy="190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633983" y="3121722"/>
            <a:ext cx="218975" cy="190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57884" y="4571918"/>
            <a:ext cx="228495" cy="190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56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879206" y="1242019"/>
            <a:ext cx="247537" cy="190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888727" y="2214134"/>
            <a:ext cx="228495" cy="181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57884" y="3653246"/>
            <a:ext cx="238016" cy="190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13</Words>
  <Application>Microsoft Office PowerPoint</Application>
  <PresentationFormat>宽屏</PresentationFormat>
  <Paragraphs>3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梦梦</cp:lastModifiedBy>
  <cp:revision>5</cp:revision>
  <dcterms:created xsi:type="dcterms:W3CDTF">2021-12-27T06:11:56Z</dcterms:created>
  <dcterms:modified xsi:type="dcterms:W3CDTF">2021-12-30T05:02:35Z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