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85" r:id="rId2"/>
    <p:sldId id="28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9" d="100"/>
          <a:sy n="109" d="100"/>
        </p:scale>
        <p:origin x="486" y="78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E5113-E7C4-49C1-B4A4-54D47A84296D}" type="datetimeFigureOut">
              <a:rPr lang="zh-CN" altLang="en-US" smtClean="0"/>
              <a:t>2021/12/30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11075-9085-44CA-8FC3-4B95211CF5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179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8E3247-FFDD-467C-83E7-24EF8E0AAA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814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2" t="2" r="-1" b="21174"/>
          <a:stretch/>
        </p:blipFill>
        <p:spPr>
          <a:xfrm>
            <a:off x="0" y="0"/>
            <a:ext cx="13226281" cy="71734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416" y="7139508"/>
            <a:ext cx="1584176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589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62611" y="3531295"/>
            <a:ext cx="4055801" cy="1745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451438" y="3626676"/>
            <a:ext cx="4446148" cy="1735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50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50" name="Rectangle 6149"/>
          <p:cNvSpPr/>
          <p:nvPr/>
        </p:nvSpPr>
        <p:spPr bwMode="white">
          <a:xfrm>
            <a:off x="2567008" y="2636912"/>
            <a:ext cx="8281520" cy="1483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50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76660" y="2281007"/>
            <a:ext cx="8671867" cy="2084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776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57618" y="2280641"/>
            <a:ext cx="7466773" cy="1476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57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76660" y="2539142"/>
            <a:ext cx="5791547" cy="1393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33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57619" y="2214137"/>
            <a:ext cx="5798082" cy="1629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88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14809" y="2290143"/>
            <a:ext cx="4131991" cy="850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447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62545" y="1661391"/>
            <a:ext cx="5169719" cy="1047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172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57618" y="2273359"/>
            <a:ext cx="5810589" cy="1443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577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33652" y="2739626"/>
            <a:ext cx="6990740" cy="1985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数学六年级下北师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432" y="3068960"/>
            <a:ext cx="66247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图形的认识与测量专项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复习测试卷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39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9282" r="53406" b="7516"/>
          <a:stretch/>
        </p:blipFill>
        <p:spPr>
          <a:xfrm>
            <a:off x="0" y="0"/>
            <a:ext cx="12192000" cy="6885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811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375933" y="1851466"/>
            <a:ext cx="599801" cy="266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507570" y="1946708"/>
            <a:ext cx="323702" cy="47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126413" y="2603883"/>
            <a:ext cx="209454" cy="142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538115" y="3184864"/>
            <a:ext cx="333223" cy="209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508892" y="3184864"/>
            <a:ext cx="456991" cy="209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745917" y="3842039"/>
            <a:ext cx="190413" cy="200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042710" y="4623029"/>
            <a:ext cx="733090" cy="209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434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784661" y="1289799"/>
            <a:ext cx="323702" cy="267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718677" y="1966881"/>
            <a:ext cx="552198" cy="228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814876" y="3349653"/>
            <a:ext cx="752132" cy="209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308297" y="4694280"/>
            <a:ext cx="609322" cy="209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29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38710" y="2005614"/>
            <a:ext cx="342743" cy="209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28132" y="2005614"/>
            <a:ext cx="342743" cy="209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545652" y="2702211"/>
            <a:ext cx="1152000" cy="209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300429" y="4076320"/>
            <a:ext cx="618842" cy="209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3569"/>
          <a:stretch/>
        </p:blipFill>
        <p:spPr>
          <a:xfrm>
            <a:off x="720000" y="1080000"/>
            <a:ext cx="11520000" cy="12688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516429" y="1967445"/>
            <a:ext cx="199933" cy="152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6145" descr="4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6386"/>
          <a:stretch/>
        </p:blipFill>
        <p:spPr>
          <a:xfrm>
            <a:off x="1127448" y="2378823"/>
            <a:ext cx="11520000" cy="22156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8" name="Rectangle 6147"/>
          <p:cNvSpPr/>
          <p:nvPr/>
        </p:nvSpPr>
        <p:spPr bwMode="white">
          <a:xfrm>
            <a:off x="11488638" y="2468257"/>
            <a:ext cx="323374" cy="234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431514" y="2951398"/>
            <a:ext cx="461964" cy="381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488638" y="3603805"/>
            <a:ext cx="323374" cy="234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431514" y="4081821"/>
            <a:ext cx="461964" cy="395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630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670743" y="1861161"/>
            <a:ext cx="218975" cy="200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328991" y="3004323"/>
            <a:ext cx="238016" cy="200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54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76925" y="1814451"/>
            <a:ext cx="238016" cy="200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566347" y="2959050"/>
            <a:ext cx="247537" cy="190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136595" y="4103650"/>
            <a:ext cx="228495" cy="190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269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15480" y="4365104"/>
            <a:ext cx="4320480" cy="1932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917950" y="4539240"/>
            <a:ext cx="2418247" cy="266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16</Words>
  <Application>Microsoft Office PowerPoint</Application>
  <PresentationFormat>宽屏</PresentationFormat>
  <Paragraphs>3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等线</vt:lpstr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梦梦</cp:lastModifiedBy>
  <cp:revision>4</cp:revision>
  <dcterms:created xsi:type="dcterms:W3CDTF">2021-12-27T06:11:56Z</dcterms:created>
  <dcterms:modified xsi:type="dcterms:W3CDTF">2021-12-30T05:47:47Z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