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86" r:id="rId2"/>
    <p:sldId id="28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78" y="-6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B9B85-CACE-4EED-B59C-B3B6CB5D0E67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2D92C-1303-48B9-9541-00B7E1A7F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5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8E3247-FFDD-467C-83E7-24EF8E0AA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08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2" t="2" r="-1" b="21174"/>
          <a:stretch/>
        </p:blipFill>
        <p:spPr>
          <a:xfrm>
            <a:off x="0" y="0"/>
            <a:ext cx="13226281" cy="71734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416" y="7139508"/>
            <a:ext cx="158417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87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098181" y="2308620"/>
            <a:ext cx="228495" cy="200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30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71801" y="3575353"/>
            <a:ext cx="6369322" cy="685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19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69950" y="1270601"/>
            <a:ext cx="580760" cy="266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872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23801" y="5114103"/>
            <a:ext cx="190413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42578" y="5114103"/>
            <a:ext cx="209454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280396" y="5123640"/>
            <a:ext cx="190413" cy="200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061090" y="5123640"/>
            <a:ext cx="285619" cy="200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898909" y="5114103"/>
            <a:ext cx="314181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545983" y="5114103"/>
            <a:ext cx="333223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922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09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22743" y="1918198"/>
            <a:ext cx="590280" cy="2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41785" y="2470647"/>
            <a:ext cx="571239" cy="2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41785" y="3023096"/>
            <a:ext cx="571239" cy="25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976066" y="3613645"/>
            <a:ext cx="476033" cy="200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928462" y="4166094"/>
            <a:ext cx="590280" cy="200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13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042049" y="1965534"/>
            <a:ext cx="323702" cy="17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89785" y="2146449"/>
            <a:ext cx="1180561" cy="276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680264" y="2432105"/>
            <a:ext cx="380826" cy="17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60958" y="2336887"/>
            <a:ext cx="390347" cy="17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82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6145" descr="16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285"/>
          <a:stretch/>
        </p:blipFill>
        <p:spPr>
          <a:xfrm>
            <a:off x="1055440" y="4283562"/>
            <a:ext cx="11520000" cy="6122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39616" y="3079403"/>
            <a:ext cx="6336704" cy="1933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380"/>
          <a:stretch/>
        </p:blipFill>
        <p:spPr>
          <a:xfrm>
            <a:off x="720000" y="1844824"/>
            <a:ext cx="11520000" cy="25064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2063552" y="3311708"/>
            <a:ext cx="4083248" cy="1125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88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52760" y="2709808"/>
            <a:ext cx="5436297" cy="2087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数学六年级下北师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3068960"/>
            <a:ext cx="8640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统计与概率、解决问题的策略专项复习测试卷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3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30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33652" y="3212976"/>
            <a:ext cx="5560066" cy="1742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9282" r="53406" b="7516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50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80925" y="1785353"/>
            <a:ext cx="599801" cy="26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65950" y="1785353"/>
            <a:ext cx="590280" cy="26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74743" y="1785353"/>
            <a:ext cx="599801" cy="26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611966" y="1785353"/>
            <a:ext cx="599801" cy="26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212760" y="3062615"/>
            <a:ext cx="314181" cy="247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795173" y="3701246"/>
            <a:ext cx="314181" cy="257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67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38314" y="1890970"/>
            <a:ext cx="742611" cy="21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593586" y="2539746"/>
            <a:ext cx="190413" cy="20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891041" y="4438370"/>
            <a:ext cx="590280" cy="267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80462" y="4438370"/>
            <a:ext cx="590280" cy="267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574876" y="4438370"/>
            <a:ext cx="866380" cy="267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751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993454" y="1308518"/>
            <a:ext cx="314181" cy="199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814876" y="1946466"/>
            <a:ext cx="190413" cy="209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50247" y="2593936"/>
            <a:ext cx="314181" cy="199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984264" y="3879353"/>
            <a:ext cx="333223" cy="199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271537" y="5164770"/>
            <a:ext cx="333223" cy="209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899239" y="5164770"/>
            <a:ext cx="342743" cy="209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68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47438" y="2456099"/>
            <a:ext cx="456991" cy="200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61024" y="2456099"/>
            <a:ext cx="456991" cy="210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60231" y="2456099"/>
            <a:ext cx="418909" cy="200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278743" y="2436987"/>
            <a:ext cx="580760" cy="258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92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16429" y="1994550"/>
            <a:ext cx="199933" cy="15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49785" y="2623304"/>
            <a:ext cx="285619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16429" y="3337796"/>
            <a:ext cx="199933" cy="15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49785" y="3976076"/>
            <a:ext cx="285619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449785" y="4642936"/>
            <a:ext cx="285619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11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83206" y="1975281"/>
            <a:ext cx="228495" cy="200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993454" y="3994427"/>
            <a:ext cx="228495" cy="190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74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05223" y="1356558"/>
            <a:ext cx="247537" cy="19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60297" y="2710740"/>
            <a:ext cx="228495" cy="19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18</Words>
  <Application>Microsoft Office PowerPoint</Application>
  <PresentationFormat>宽屏</PresentationFormat>
  <Paragraphs>3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等线</vt:lpstr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5</cp:revision>
  <dcterms:created xsi:type="dcterms:W3CDTF">2021-12-27T06:11:56Z</dcterms:created>
  <dcterms:modified xsi:type="dcterms:W3CDTF">2021-12-30T05:54:16Z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